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8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 snapToGrid="0" snapToObjects="1">
      <p:cViewPr varScale="1">
        <p:scale>
          <a:sx n="87" d="100"/>
          <a:sy n="87" d="100"/>
        </p:scale>
        <p:origin x="-900" y="-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2291-1DA9-B749-BE3B-07924AB4276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AF14-F1AD-144A-8373-A9931D627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4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2291-1DA9-B749-BE3B-07924AB4276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AF14-F1AD-144A-8373-A9931D627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3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2291-1DA9-B749-BE3B-07924AB4276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AF14-F1AD-144A-8373-A9931D627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7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2291-1DA9-B749-BE3B-07924AB4276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AF14-F1AD-144A-8373-A9931D627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7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2291-1DA9-B749-BE3B-07924AB4276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AF14-F1AD-144A-8373-A9931D627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7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2291-1DA9-B749-BE3B-07924AB4276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AF14-F1AD-144A-8373-A9931D627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1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2291-1DA9-B749-BE3B-07924AB4276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AF14-F1AD-144A-8373-A9931D627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1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2291-1DA9-B749-BE3B-07924AB4276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AF14-F1AD-144A-8373-A9931D627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2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2291-1DA9-B749-BE3B-07924AB4276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AF14-F1AD-144A-8373-A9931D627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9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2291-1DA9-B749-BE3B-07924AB4276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AF14-F1AD-144A-8373-A9931D627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7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2291-1DA9-B749-BE3B-07924AB4276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AF14-F1AD-144A-8373-A9931D627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86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C2291-1DA9-B749-BE3B-07924AB4276C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8AF14-F1AD-144A-8373-A9931D627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5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ecb.clubspark.uk/haveag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73F98F-379F-0640-AE33-EB172B4DD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01" y="70796"/>
            <a:ext cx="2298409" cy="2030958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7876160-1730-8845-ACD4-2235BC7C5172}"/>
              </a:ext>
            </a:extLst>
          </p:cNvPr>
          <p:cNvSpPr/>
          <p:nvPr/>
        </p:nvSpPr>
        <p:spPr>
          <a:xfrm>
            <a:off x="2540137" y="363000"/>
            <a:ext cx="736586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 x All Star Cricket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‘Have-A-Go’ Taster Sessions / CWC Parties</a:t>
            </a:r>
          </a:p>
        </p:txBody>
      </p:sp>
      <p:pic>
        <p:nvPicPr>
          <p:cNvPr id="7" name="Picture 6" descr="A picture containing sky, outdoor&#10;&#10;Description automatically generated">
            <a:extLst>
              <a:ext uri="{FF2B5EF4-FFF2-40B4-BE49-F238E27FC236}">
                <a16:creationId xmlns:a16="http://schemas.microsoft.com/office/drawing/2014/main" xmlns="" id="{6310D388-9B5D-DE4D-BB0F-AE112B63A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72" y="4384214"/>
            <a:ext cx="2449265" cy="244926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26E6F9-6573-1543-9746-9F9184002221}"/>
              </a:ext>
            </a:extLst>
          </p:cNvPr>
          <p:cNvSpPr txBox="1"/>
          <p:nvPr/>
        </p:nvSpPr>
        <p:spPr>
          <a:xfrm>
            <a:off x="2627921" y="1863967"/>
            <a:ext cx="7071603" cy="4301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1 - Friday 2</a:t>
            </a:r>
            <a:r>
              <a:rPr lang="en-US" sz="2400" b="1" baseline="30000" dirty="0"/>
              <a:t>nd</a:t>
            </a:r>
            <a:r>
              <a:rPr lang="en-US" sz="2400" b="1" dirty="0"/>
              <a:t> Aug @ Sleaford Cricket Club</a:t>
            </a:r>
          </a:p>
          <a:p>
            <a:r>
              <a:rPr lang="en-US" sz="2400" b="1" dirty="0"/>
              <a:t>2 - Mon 19</a:t>
            </a:r>
            <a:r>
              <a:rPr lang="en-US" sz="2400" b="1" baseline="30000" dirty="0"/>
              <a:t>th</a:t>
            </a:r>
            <a:r>
              <a:rPr lang="en-US" sz="2400" b="1" dirty="0"/>
              <a:t> Aug @ Skegness Central Beach </a:t>
            </a:r>
          </a:p>
          <a:p>
            <a:r>
              <a:rPr lang="en-US" sz="2400" b="1" dirty="0"/>
              <a:t>3 - Thur 22</a:t>
            </a:r>
            <a:r>
              <a:rPr lang="en-US" sz="2400" b="1" baseline="30000" dirty="0"/>
              <a:t>nd</a:t>
            </a:r>
            <a:r>
              <a:rPr lang="en-US" sz="2400" b="1" dirty="0"/>
              <a:t> Aug @ People’s Park , Grimsby</a:t>
            </a:r>
          </a:p>
          <a:p>
            <a:endParaRPr lang="en-US" sz="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50" b="1" dirty="0"/>
              <a:t>2 FREE All- Star Cricket Taster Sessions will be run at each party!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Sign Up Here: </a:t>
            </a:r>
            <a:r>
              <a:rPr lang="en-US" sz="2000" dirty="0">
                <a:hlinkClick r:id="rId4"/>
              </a:rPr>
              <a:t>https://ecb.clubspark.uk/haveago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700" dirty="0"/>
              <a:t>10:00 – 10:15: Registration for the 1</a:t>
            </a:r>
            <a:r>
              <a:rPr lang="en-US" sz="1700" baseline="30000" dirty="0"/>
              <a:t>st</a:t>
            </a:r>
            <a:r>
              <a:rPr lang="en-US" sz="1700" dirty="0"/>
              <a:t> session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700" dirty="0"/>
              <a:t>10:15 – 11:30: 1</a:t>
            </a:r>
            <a:r>
              <a:rPr lang="en-US" sz="1700" baseline="30000" dirty="0"/>
              <a:t>st</a:t>
            </a:r>
            <a:r>
              <a:rPr lang="en-US" sz="1700" dirty="0"/>
              <a:t> Session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700" dirty="0"/>
              <a:t>11:30 – 12:00: All Star Kit handed out (1)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700" dirty="0"/>
              <a:t>12:00 – 12:30: BBQ / Lunch / Picnics for all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700" dirty="0"/>
              <a:t>12:30 – 12:45: Registration for the 2</a:t>
            </a:r>
            <a:r>
              <a:rPr lang="en-US" sz="1700" baseline="30000" dirty="0"/>
              <a:t>nd</a:t>
            </a:r>
            <a:r>
              <a:rPr lang="en-US" sz="1700" dirty="0"/>
              <a:t> session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700" dirty="0"/>
              <a:t>12:45 – 14:00: 2</a:t>
            </a:r>
            <a:r>
              <a:rPr lang="en-US" sz="1700" baseline="30000" dirty="0"/>
              <a:t>nd</a:t>
            </a:r>
            <a:r>
              <a:rPr lang="en-US" sz="1700" dirty="0"/>
              <a:t> Session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700" dirty="0"/>
              <a:t>14:00 – 14:30: All Star Kit handed out (2)</a:t>
            </a:r>
          </a:p>
          <a:p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Picture 10" descr="A large stone building with many windows&#10;&#10;Description automatically generated">
            <a:extLst>
              <a:ext uri="{FF2B5EF4-FFF2-40B4-BE49-F238E27FC236}">
                <a16:creationId xmlns:a16="http://schemas.microsoft.com/office/drawing/2014/main" xmlns="" id="{BAFCA41B-406A-EB4C-8B6B-AC81DE261A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040"/>
          <a:stretch/>
        </p:blipFill>
        <p:spPr>
          <a:xfrm>
            <a:off x="193597" y="2191552"/>
            <a:ext cx="2271113" cy="2399279"/>
          </a:xfrm>
          <a:prstGeom prst="rect">
            <a:avLst/>
          </a:prstGeom>
          <a:effectLst>
            <a:softEdge rad="38100"/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90A64FD-B6B4-3245-AFA3-4F99638EBC8E}"/>
              </a:ext>
            </a:extLst>
          </p:cNvPr>
          <p:cNvGrpSpPr/>
          <p:nvPr/>
        </p:nvGrpSpPr>
        <p:grpSpPr>
          <a:xfrm>
            <a:off x="7240364" y="4663769"/>
            <a:ext cx="2449266" cy="2009105"/>
            <a:chOff x="6376469" y="4384214"/>
            <a:chExt cx="3438659" cy="2351437"/>
          </a:xfrm>
        </p:grpSpPr>
        <p:sp>
          <p:nvSpPr>
            <p:cNvPr id="2" name="Explosion 2 1">
              <a:extLst>
                <a:ext uri="{FF2B5EF4-FFF2-40B4-BE49-F238E27FC236}">
                  <a16:creationId xmlns:a16="http://schemas.microsoft.com/office/drawing/2014/main" xmlns="" id="{48AB0C8C-2CFC-284B-95A1-668DF3E8C5D8}"/>
                </a:ext>
              </a:extLst>
            </p:cNvPr>
            <p:cNvSpPr/>
            <p:nvPr/>
          </p:nvSpPr>
          <p:spPr>
            <a:xfrm>
              <a:off x="6376469" y="4384214"/>
              <a:ext cx="3438659" cy="2351437"/>
            </a:xfrm>
            <a:prstGeom prst="irregularSeal2">
              <a:avLst/>
            </a:prstGeom>
            <a:solidFill>
              <a:srgbClr val="FF0000"/>
            </a:solidFill>
            <a:ln w="730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838EBA87-BCAF-084D-B29B-A7E7D3B7BB9D}"/>
                </a:ext>
              </a:extLst>
            </p:cNvPr>
            <p:cNvSpPr/>
            <p:nvPr/>
          </p:nvSpPr>
          <p:spPr>
            <a:xfrm rot="20148258">
              <a:off x="6956737" y="5076733"/>
              <a:ext cx="1970249" cy="9663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22225">
                    <a:solidFill>
                      <a:srgbClr val="FFC000"/>
                    </a:solidFill>
                    <a:prstDash val="solid"/>
                  </a:ln>
                  <a:solidFill>
                    <a:srgbClr val="FFFF00"/>
                  </a:solidFill>
                  <a:effectLst/>
                </a:rPr>
                <a:t>FREE</a:t>
              </a:r>
              <a:r>
                <a:rPr lang="en-US" sz="4800" b="1" cap="none" spc="0" dirty="0">
                  <a:ln w="22225">
                    <a:solidFill>
                      <a:srgbClr val="FFC000"/>
                    </a:solidFill>
                    <a:prstDash val="solid"/>
                  </a:ln>
                  <a:solidFill>
                    <a:srgbClr val="FFFF00"/>
                  </a:solidFill>
                  <a:effectLst/>
                </a:rPr>
                <a:t>!</a:t>
              </a:r>
              <a:endParaRPr lang="en-US" sz="5400" b="1" cap="none" spc="0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6BDA53E-FBA7-5342-9984-181DCB54E736}"/>
              </a:ext>
            </a:extLst>
          </p:cNvPr>
          <p:cNvSpPr/>
          <p:nvPr/>
        </p:nvSpPr>
        <p:spPr>
          <a:xfrm>
            <a:off x="2361678" y="5719986"/>
            <a:ext cx="55591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b="1" dirty="0">
                <a:solidFill>
                  <a:srgbClr val="3584C6"/>
                </a:solidFill>
              </a:rPr>
              <a:t>Keeping Kids Active!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b="1" dirty="0">
                <a:solidFill>
                  <a:srgbClr val="3584C6"/>
                </a:solidFill>
              </a:rPr>
              <a:t>Developing their Movement &amp; Coordination skills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b="1" dirty="0">
                <a:solidFill>
                  <a:srgbClr val="3584C6"/>
                </a:solidFill>
              </a:rPr>
              <a:t>Kids Enjoying Cricket!		Aimed at 4-7 </a:t>
            </a:r>
            <a:r>
              <a:rPr lang="en-US" b="1" dirty="0" err="1">
                <a:solidFill>
                  <a:srgbClr val="3584C6"/>
                </a:solidFill>
              </a:rPr>
              <a:t>Yr</a:t>
            </a:r>
            <a:r>
              <a:rPr lang="en-US" b="1" dirty="0">
                <a:solidFill>
                  <a:srgbClr val="3584C6"/>
                </a:solidFill>
              </a:rPr>
              <a:t> </a:t>
            </a:r>
            <a:r>
              <a:rPr lang="en-US" b="1" dirty="0" err="1">
                <a:solidFill>
                  <a:srgbClr val="3584C6"/>
                </a:solidFill>
              </a:rPr>
              <a:t>Olds</a:t>
            </a:r>
            <a:endParaRPr lang="en-US" b="1" dirty="0">
              <a:solidFill>
                <a:srgbClr val="3584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37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</TotalTime>
  <Words>143</Words>
  <Application>Microsoft Office PowerPoint</Application>
  <PresentationFormat>A4 Paper (210x297 mm)</PresentationFormat>
  <Paragraphs>26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(s) Neil Kilpatrick</dc:creator>
  <cp:lastModifiedBy>Catherine Fussey</cp:lastModifiedBy>
  <cp:revision>12</cp:revision>
  <dcterms:created xsi:type="dcterms:W3CDTF">2019-06-28T10:41:41Z</dcterms:created>
  <dcterms:modified xsi:type="dcterms:W3CDTF">2019-07-19T08:01:48Z</dcterms:modified>
</cp:coreProperties>
</file>