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73" r:id="rId7"/>
    <p:sldId id="308" r:id="rId8"/>
    <p:sldId id="274" r:id="rId9"/>
    <p:sldId id="276" r:id="rId10"/>
    <p:sldId id="269" r:id="rId11"/>
    <p:sldId id="312" r:id="rId12"/>
    <p:sldId id="318" r:id="rId13"/>
    <p:sldId id="291" r:id="rId14"/>
    <p:sldId id="281" r:id="rId15"/>
    <p:sldId id="292" r:id="rId16"/>
    <p:sldId id="285" r:id="rId17"/>
    <p:sldId id="287" r:id="rId18"/>
    <p:sldId id="280" r:id="rId19"/>
    <p:sldId id="309" r:id="rId20"/>
    <p:sldId id="270" r:id="rId21"/>
    <p:sldId id="271" r:id="rId22"/>
    <p:sldId id="272" r:id="rId23"/>
    <p:sldId id="284" r:id="rId24"/>
    <p:sldId id="288" r:id="rId25"/>
    <p:sldId id="289" r:id="rId26"/>
    <p:sldId id="314" r:id="rId27"/>
    <p:sldId id="311" r:id="rId28"/>
    <p:sldId id="282" r:id="rId29"/>
    <p:sldId id="286" r:id="rId30"/>
    <p:sldId id="294" r:id="rId31"/>
    <p:sldId id="316" r:id="rId32"/>
    <p:sldId id="304" r:id="rId33"/>
    <p:sldId id="295" r:id="rId34"/>
    <p:sldId id="296" r:id="rId35"/>
    <p:sldId id="315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33E71-21BC-4C43-9BED-909761084841}" v="194" dt="2020-05-15T11:26:40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Duffus" userId="ceb63b13-e642-4fbc-8677-04b64999fd0f" providerId="ADAL" clId="{C853C2E9-3EA9-4AEC-A3F7-3D4713D00D0F}"/>
    <pc:docChg chg="undo custSel addSld delSld modSld sldOrd">
      <pc:chgData name="Rebecca Duffus" userId="ceb63b13-e642-4fbc-8677-04b64999fd0f" providerId="ADAL" clId="{C853C2E9-3EA9-4AEC-A3F7-3D4713D00D0F}" dt="2020-05-14T17:26:49.826" v="6954" actId="14100"/>
      <pc:docMkLst>
        <pc:docMk/>
      </pc:docMkLst>
      <pc:sldChg chg="modSp">
        <pc:chgData name="Rebecca Duffus" userId="ceb63b13-e642-4fbc-8677-04b64999fd0f" providerId="ADAL" clId="{C853C2E9-3EA9-4AEC-A3F7-3D4713D00D0F}" dt="2020-05-14T14:55:11.501" v="72" actId="20577"/>
        <pc:sldMkLst>
          <pc:docMk/>
          <pc:sldMk cId="1078829348" sldId="256"/>
        </pc:sldMkLst>
        <pc:spChg chg="mod">
          <ac:chgData name="Rebecca Duffus" userId="ceb63b13-e642-4fbc-8677-04b64999fd0f" providerId="ADAL" clId="{C853C2E9-3EA9-4AEC-A3F7-3D4713D00D0F}" dt="2020-05-14T14:55:11.501" v="72" actId="20577"/>
          <ac:spMkLst>
            <pc:docMk/>
            <pc:sldMk cId="1078829348" sldId="256"/>
            <ac:spMk id="2" creationId="{00000000-0000-0000-0000-000000000000}"/>
          </ac:spMkLst>
        </pc:spChg>
        <pc:spChg chg="mod">
          <ac:chgData name="Rebecca Duffus" userId="ceb63b13-e642-4fbc-8677-04b64999fd0f" providerId="ADAL" clId="{C853C2E9-3EA9-4AEC-A3F7-3D4713D00D0F}" dt="2020-05-14T14:53:36.975" v="24" actId="20577"/>
          <ac:spMkLst>
            <pc:docMk/>
            <pc:sldMk cId="1078829348" sldId="256"/>
            <ac:spMk id="3" creationId="{00000000-0000-0000-0000-000000000000}"/>
          </ac:spMkLst>
        </pc:spChg>
      </pc:sldChg>
      <pc:sldChg chg="del">
        <pc:chgData name="Rebecca Duffus" userId="ceb63b13-e642-4fbc-8677-04b64999fd0f" providerId="ADAL" clId="{C853C2E9-3EA9-4AEC-A3F7-3D4713D00D0F}" dt="2020-05-14T14:54:03.152" v="25" actId="2696"/>
        <pc:sldMkLst>
          <pc:docMk/>
          <pc:sldMk cId="161912885" sldId="257"/>
        </pc:sldMkLst>
      </pc:sldChg>
      <pc:sldChg chg="del">
        <pc:chgData name="Rebecca Duffus" userId="ceb63b13-e642-4fbc-8677-04b64999fd0f" providerId="ADAL" clId="{C853C2E9-3EA9-4AEC-A3F7-3D4713D00D0F}" dt="2020-05-14T16:44:28.596" v="6156" actId="2696"/>
        <pc:sldMkLst>
          <pc:docMk/>
          <pc:sldMk cId="3408169187" sldId="258"/>
        </pc:sldMkLst>
      </pc:sldChg>
      <pc:sldChg chg="addSp delSp modSp add del">
        <pc:chgData name="Rebecca Duffus" userId="ceb63b13-e642-4fbc-8677-04b64999fd0f" providerId="ADAL" clId="{C853C2E9-3EA9-4AEC-A3F7-3D4713D00D0F}" dt="2020-05-14T16:36:18.874" v="5845" actId="20577"/>
        <pc:sldMkLst>
          <pc:docMk/>
          <pc:sldMk cId="1392379992" sldId="259"/>
        </pc:sldMkLst>
        <pc:spChg chg="mod">
          <ac:chgData name="Rebecca Duffus" userId="ceb63b13-e642-4fbc-8677-04b64999fd0f" providerId="ADAL" clId="{C853C2E9-3EA9-4AEC-A3F7-3D4713D00D0F}" dt="2020-05-14T16:36:18.874" v="5845" actId="20577"/>
          <ac:spMkLst>
            <pc:docMk/>
            <pc:sldMk cId="1392379992" sldId="259"/>
            <ac:spMk id="2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4:54:54.289" v="35" actId="478"/>
          <ac:spMkLst>
            <pc:docMk/>
            <pc:sldMk cId="1392379992" sldId="259"/>
            <ac:spMk id="5" creationId="{39C0DF81-573E-4710-B26B-D00962893A86}"/>
          </ac:spMkLst>
        </pc:spChg>
        <pc:picChg chg="add mod">
          <ac:chgData name="Rebecca Duffus" userId="ceb63b13-e642-4fbc-8677-04b64999fd0f" providerId="ADAL" clId="{C853C2E9-3EA9-4AEC-A3F7-3D4713D00D0F}" dt="2020-05-14T14:54:49.437" v="34" actId="1076"/>
          <ac:picMkLst>
            <pc:docMk/>
            <pc:sldMk cId="1392379992" sldId="259"/>
            <ac:picMk id="4" creationId="{E777A1A7-73FA-4968-9DD6-FB7CBDAD7BCD}"/>
          </ac:picMkLst>
        </pc:picChg>
        <pc:picChg chg="del">
          <ac:chgData name="Rebecca Duffus" userId="ceb63b13-e642-4fbc-8677-04b64999fd0f" providerId="ADAL" clId="{C853C2E9-3EA9-4AEC-A3F7-3D4713D00D0F}" dt="2020-05-14T14:54:20.312" v="29" actId="478"/>
          <ac:picMkLst>
            <pc:docMk/>
            <pc:sldMk cId="1392379992" sldId="259"/>
            <ac:picMk id="12" creationId="{00000000-0000-0000-0000-000000000000}"/>
          </ac:picMkLst>
        </pc:picChg>
      </pc:sldChg>
      <pc:sldChg chg="del">
        <pc:chgData name="Rebecca Duffus" userId="ceb63b13-e642-4fbc-8677-04b64999fd0f" providerId="ADAL" clId="{C853C2E9-3EA9-4AEC-A3F7-3D4713D00D0F}" dt="2020-05-14T14:55:15.601" v="73" actId="2696"/>
        <pc:sldMkLst>
          <pc:docMk/>
          <pc:sldMk cId="1513325289" sldId="260"/>
        </pc:sldMkLst>
      </pc:sldChg>
      <pc:sldChg chg="addSp delSp modSp ord">
        <pc:chgData name="Rebecca Duffus" userId="ceb63b13-e642-4fbc-8677-04b64999fd0f" providerId="ADAL" clId="{C853C2E9-3EA9-4AEC-A3F7-3D4713D00D0F}" dt="2020-05-14T16:42:45.046" v="6082"/>
        <pc:sldMkLst>
          <pc:docMk/>
          <pc:sldMk cId="2525597969" sldId="261"/>
        </pc:sldMkLst>
        <pc:spChg chg="mod">
          <ac:chgData name="Rebecca Duffus" userId="ceb63b13-e642-4fbc-8677-04b64999fd0f" providerId="ADAL" clId="{C853C2E9-3EA9-4AEC-A3F7-3D4713D00D0F}" dt="2020-05-14T16:42:21.851" v="6081" actId="27636"/>
          <ac:spMkLst>
            <pc:docMk/>
            <pc:sldMk cId="2525597969" sldId="261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9:33.916" v="6040" actId="1076"/>
          <ac:picMkLst>
            <pc:docMk/>
            <pc:sldMk cId="2525597969" sldId="261"/>
            <ac:picMk id="3" creationId="{9CD31B4B-FA81-4D54-A30A-4D30759BCAB8}"/>
          </ac:picMkLst>
        </pc:picChg>
        <pc:picChg chg="del mod">
          <ac:chgData name="Rebecca Duffus" userId="ceb63b13-e642-4fbc-8677-04b64999fd0f" providerId="ADAL" clId="{C853C2E9-3EA9-4AEC-A3F7-3D4713D00D0F}" dt="2020-05-14T16:39:32.680" v="6038" actId="478"/>
          <ac:picMkLst>
            <pc:docMk/>
            <pc:sldMk cId="2525597969" sldId="261"/>
            <ac:picMk id="2052" creationId="{F1210742-2970-4025-9436-095AAE36FCA6}"/>
          </ac:picMkLst>
        </pc:picChg>
      </pc:sldChg>
      <pc:sldChg chg="del ord">
        <pc:chgData name="Rebecca Duffus" userId="ceb63b13-e642-4fbc-8677-04b64999fd0f" providerId="ADAL" clId="{C853C2E9-3EA9-4AEC-A3F7-3D4713D00D0F}" dt="2020-05-14T16:43:18.222" v="6126" actId="2696"/>
        <pc:sldMkLst>
          <pc:docMk/>
          <pc:sldMk cId="2432715840" sldId="262"/>
        </pc:sldMkLst>
      </pc:sldChg>
      <pc:sldChg chg="del">
        <pc:chgData name="Rebecca Duffus" userId="ceb63b13-e642-4fbc-8677-04b64999fd0f" providerId="ADAL" clId="{C853C2E9-3EA9-4AEC-A3F7-3D4713D00D0F}" dt="2020-05-14T16:44:01.452" v="6130" actId="2696"/>
        <pc:sldMkLst>
          <pc:docMk/>
          <pc:sldMk cId="2453366443" sldId="263"/>
        </pc:sldMkLst>
      </pc:sldChg>
      <pc:sldChg chg="del">
        <pc:chgData name="Rebecca Duffus" userId="ceb63b13-e642-4fbc-8677-04b64999fd0f" providerId="ADAL" clId="{C853C2E9-3EA9-4AEC-A3F7-3D4713D00D0F}" dt="2020-05-14T16:44:27.148" v="6154" actId="2696"/>
        <pc:sldMkLst>
          <pc:docMk/>
          <pc:sldMk cId="1420796364" sldId="264"/>
        </pc:sldMkLst>
      </pc:sldChg>
      <pc:sldChg chg="del">
        <pc:chgData name="Rebecca Duffus" userId="ceb63b13-e642-4fbc-8677-04b64999fd0f" providerId="ADAL" clId="{C853C2E9-3EA9-4AEC-A3F7-3D4713D00D0F}" dt="2020-05-14T16:44:28.026" v="6155" actId="2696"/>
        <pc:sldMkLst>
          <pc:docMk/>
          <pc:sldMk cId="3155394443" sldId="265"/>
        </pc:sldMkLst>
      </pc:sldChg>
      <pc:sldChg chg="del">
        <pc:chgData name="Rebecca Duffus" userId="ceb63b13-e642-4fbc-8677-04b64999fd0f" providerId="ADAL" clId="{C853C2E9-3EA9-4AEC-A3F7-3D4713D00D0F}" dt="2020-05-14T16:44:25.412" v="6153" actId="2696"/>
        <pc:sldMkLst>
          <pc:docMk/>
          <pc:sldMk cId="1271298665" sldId="266"/>
        </pc:sldMkLst>
      </pc:sldChg>
      <pc:sldChg chg="add del">
        <pc:chgData name="Rebecca Duffus" userId="ceb63b13-e642-4fbc-8677-04b64999fd0f" providerId="ADAL" clId="{C853C2E9-3EA9-4AEC-A3F7-3D4713D00D0F}" dt="2020-05-14T16:22:33.144" v="3835" actId="2696"/>
        <pc:sldMkLst>
          <pc:docMk/>
          <pc:sldMk cId="2356666468" sldId="267"/>
        </pc:sldMkLst>
      </pc:sldChg>
      <pc:sldChg chg="add del">
        <pc:chgData name="Rebecca Duffus" userId="ceb63b13-e642-4fbc-8677-04b64999fd0f" providerId="ADAL" clId="{C853C2E9-3EA9-4AEC-A3F7-3D4713D00D0F}" dt="2020-05-14T16:22:32.096" v="3834" actId="2696"/>
        <pc:sldMkLst>
          <pc:docMk/>
          <pc:sldMk cId="3397911356" sldId="268"/>
        </pc:sldMkLst>
      </pc:sldChg>
      <pc:sldChg chg="addSp delSp modSp add">
        <pc:chgData name="Rebecca Duffus" userId="ceb63b13-e642-4fbc-8677-04b64999fd0f" providerId="ADAL" clId="{C853C2E9-3EA9-4AEC-A3F7-3D4713D00D0F}" dt="2020-05-14T16:05:30.095" v="2765" actId="1076"/>
        <pc:sldMkLst>
          <pc:docMk/>
          <pc:sldMk cId="242236305" sldId="269"/>
        </pc:sldMkLst>
        <pc:spChg chg="mod">
          <ac:chgData name="Rebecca Duffus" userId="ceb63b13-e642-4fbc-8677-04b64999fd0f" providerId="ADAL" clId="{C853C2E9-3EA9-4AEC-A3F7-3D4713D00D0F}" dt="2020-05-14T15:56:19.362" v="2098" actId="20577"/>
          <ac:spMkLst>
            <pc:docMk/>
            <pc:sldMk cId="242236305" sldId="269"/>
            <ac:spMk id="4" creationId="{00000000-0000-0000-0000-000000000000}"/>
          </ac:spMkLst>
        </pc:spChg>
        <pc:picChg chg="add del mod">
          <ac:chgData name="Rebecca Duffus" userId="ceb63b13-e642-4fbc-8677-04b64999fd0f" providerId="ADAL" clId="{C853C2E9-3EA9-4AEC-A3F7-3D4713D00D0F}" dt="2020-05-14T16:05:24.846" v="2761" actId="478"/>
          <ac:picMkLst>
            <pc:docMk/>
            <pc:sldMk cId="242236305" sldId="269"/>
            <ac:picMk id="2" creationId="{C9BB0036-DE69-4C58-80FE-40C0C2FDE1D0}"/>
          </ac:picMkLst>
        </pc:picChg>
        <pc:picChg chg="add mod">
          <ac:chgData name="Rebecca Duffus" userId="ceb63b13-e642-4fbc-8677-04b64999fd0f" providerId="ADAL" clId="{C853C2E9-3EA9-4AEC-A3F7-3D4713D00D0F}" dt="2020-05-14T16:05:30.095" v="2765" actId="1076"/>
          <ac:picMkLst>
            <pc:docMk/>
            <pc:sldMk cId="242236305" sldId="269"/>
            <ac:picMk id="5" creationId="{82E2AB37-1E8C-45B5-A8CA-E8E82415DAD0}"/>
          </ac:picMkLst>
        </pc:picChg>
        <pc:picChg chg="del">
          <ac:chgData name="Rebecca Duffus" userId="ceb63b13-e642-4fbc-8677-04b64999fd0f" providerId="ADAL" clId="{C853C2E9-3EA9-4AEC-A3F7-3D4713D00D0F}" dt="2020-05-14T15:35:13.398" v="78" actId="478"/>
          <ac:picMkLst>
            <pc:docMk/>
            <pc:sldMk cId="242236305" sldId="269"/>
            <ac:picMk id="8" creationId="{E0DD63E4-D38D-40E7-B0D5-91CAC8BA56CF}"/>
          </ac:picMkLst>
        </pc:picChg>
        <pc:picChg chg="del">
          <ac:chgData name="Rebecca Duffus" userId="ceb63b13-e642-4fbc-8677-04b64999fd0f" providerId="ADAL" clId="{C853C2E9-3EA9-4AEC-A3F7-3D4713D00D0F}" dt="2020-05-14T15:35:15.341" v="81" actId="478"/>
          <ac:picMkLst>
            <pc:docMk/>
            <pc:sldMk cId="242236305" sldId="269"/>
            <ac:picMk id="10" creationId="{3AC475CC-BE24-4BF2-80B0-FF136BD8C3A2}"/>
          </ac:picMkLst>
        </pc:picChg>
        <pc:picChg chg="del">
          <ac:chgData name="Rebecca Duffus" userId="ceb63b13-e642-4fbc-8677-04b64999fd0f" providerId="ADAL" clId="{C853C2E9-3EA9-4AEC-A3F7-3D4713D00D0F}" dt="2020-05-14T15:35:14.125" v="79" actId="478"/>
          <ac:picMkLst>
            <pc:docMk/>
            <pc:sldMk cId="242236305" sldId="269"/>
            <ac:picMk id="12" creationId="{28D5F8FD-7641-4AB1-842F-F128311DA8EA}"/>
          </ac:picMkLst>
        </pc:picChg>
        <pc:picChg chg="del">
          <ac:chgData name="Rebecca Duffus" userId="ceb63b13-e642-4fbc-8677-04b64999fd0f" providerId="ADAL" clId="{C853C2E9-3EA9-4AEC-A3F7-3D4713D00D0F}" dt="2020-05-14T15:35:14.805" v="80" actId="478"/>
          <ac:picMkLst>
            <pc:docMk/>
            <pc:sldMk cId="242236305" sldId="269"/>
            <ac:picMk id="14" creationId="{3ED4D714-78A2-4181-A8CF-A7C1744F715F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9:00.126" v="2969" actId="20577"/>
        <pc:sldMkLst>
          <pc:docMk/>
          <pc:sldMk cId="4174432880" sldId="270"/>
        </pc:sldMkLst>
        <pc:spChg chg="mod">
          <ac:chgData name="Rebecca Duffus" userId="ceb63b13-e642-4fbc-8677-04b64999fd0f" providerId="ADAL" clId="{C853C2E9-3EA9-4AEC-A3F7-3D4713D00D0F}" dt="2020-05-14T16:09:00.126" v="2969" actId="20577"/>
          <ac:spMkLst>
            <pc:docMk/>
            <pc:sldMk cId="4174432880" sldId="270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08:20.687" v="2954" actId="478"/>
          <ac:spMkLst>
            <pc:docMk/>
            <pc:sldMk cId="4174432880" sldId="270"/>
            <ac:spMk id="7" creationId="{FB60DE18-7C34-4A47-862D-BFF66667EE9F}"/>
          </ac:spMkLst>
        </pc:spChg>
        <pc:spChg chg="add del mod">
          <ac:chgData name="Rebecca Duffus" userId="ceb63b13-e642-4fbc-8677-04b64999fd0f" providerId="ADAL" clId="{C853C2E9-3EA9-4AEC-A3F7-3D4713D00D0F}" dt="2020-05-14T16:08:14.785" v="2950" actId="478"/>
          <ac:spMkLst>
            <pc:docMk/>
            <pc:sldMk cId="4174432880" sldId="270"/>
            <ac:spMk id="10" creationId="{DB64EEFB-517D-4801-935D-57310797C499}"/>
          </ac:spMkLst>
        </pc:spChg>
        <pc:spChg chg="add del mod">
          <ac:chgData name="Rebecca Duffus" userId="ceb63b13-e642-4fbc-8677-04b64999fd0f" providerId="ADAL" clId="{C853C2E9-3EA9-4AEC-A3F7-3D4713D00D0F}" dt="2020-05-14T16:08:22.145" v="2955" actId="478"/>
          <ac:spMkLst>
            <pc:docMk/>
            <pc:sldMk cId="4174432880" sldId="270"/>
            <ac:spMk id="13" creationId="{8D5E18FE-A6E4-495C-9196-E82F2FF746BA}"/>
          </ac:spMkLst>
        </pc:spChg>
        <pc:spChg chg="add del mod">
          <ac:chgData name="Rebecca Duffus" userId="ceb63b13-e642-4fbc-8677-04b64999fd0f" providerId="ADAL" clId="{C853C2E9-3EA9-4AEC-A3F7-3D4713D00D0F}" dt="2020-05-14T16:08:50.946" v="2962" actId="478"/>
          <ac:spMkLst>
            <pc:docMk/>
            <pc:sldMk cId="4174432880" sldId="270"/>
            <ac:spMk id="16" creationId="{4B13DCA8-3CED-44D0-9FFF-3400FD04A800}"/>
          </ac:spMkLst>
        </pc:spChg>
        <pc:picChg chg="add del mod">
          <ac:chgData name="Rebecca Duffus" userId="ceb63b13-e642-4fbc-8677-04b64999fd0f" providerId="ADAL" clId="{C853C2E9-3EA9-4AEC-A3F7-3D4713D00D0F}" dt="2020-05-14T15:49:21.480" v="1732" actId="478"/>
          <ac:picMkLst>
            <pc:docMk/>
            <pc:sldMk cId="4174432880" sldId="270"/>
            <ac:picMk id="2" creationId="{AEF56BA5-A404-4A1E-B79E-7E39391541EA}"/>
          </ac:picMkLst>
        </pc:picChg>
        <pc:picChg chg="add del mod">
          <ac:chgData name="Rebecca Duffus" userId="ceb63b13-e642-4fbc-8677-04b64999fd0f" providerId="ADAL" clId="{C853C2E9-3EA9-4AEC-A3F7-3D4713D00D0F}" dt="2020-05-14T15:49:21.480" v="1732" actId="478"/>
          <ac:picMkLst>
            <pc:docMk/>
            <pc:sldMk cId="4174432880" sldId="270"/>
            <ac:picMk id="3" creationId="{CEACA87C-D745-4FE4-997F-DD03F3A3E851}"/>
          </ac:picMkLst>
        </pc:picChg>
        <pc:picChg chg="add mod">
          <ac:chgData name="Rebecca Duffus" userId="ceb63b13-e642-4fbc-8677-04b64999fd0f" providerId="ADAL" clId="{C853C2E9-3EA9-4AEC-A3F7-3D4713D00D0F}" dt="2020-05-14T16:08:48.228" v="2961" actId="1076"/>
          <ac:picMkLst>
            <pc:docMk/>
            <pc:sldMk cId="4174432880" sldId="270"/>
            <ac:picMk id="6" creationId="{A50BC1BD-51DD-4AF5-9690-38A1A25A72A2}"/>
          </ac:picMkLst>
        </pc:picChg>
        <pc:picChg chg="add del mod">
          <ac:chgData name="Rebecca Duffus" userId="ceb63b13-e642-4fbc-8677-04b64999fd0f" providerId="ADAL" clId="{C853C2E9-3EA9-4AEC-A3F7-3D4713D00D0F}" dt="2020-05-14T16:08:14.785" v="2950" actId="478"/>
          <ac:picMkLst>
            <pc:docMk/>
            <pc:sldMk cId="4174432880" sldId="270"/>
            <ac:picMk id="9" creationId="{D9603806-DC0D-4BA5-99F8-44C435D3D19C}"/>
          </ac:picMkLst>
        </pc:picChg>
        <pc:picChg chg="add mod">
          <ac:chgData name="Rebecca Duffus" userId="ceb63b13-e642-4fbc-8677-04b64999fd0f" providerId="ADAL" clId="{C853C2E9-3EA9-4AEC-A3F7-3D4713D00D0F}" dt="2020-05-14T16:08:13.425" v="2949" actId="1076"/>
          <ac:picMkLst>
            <pc:docMk/>
            <pc:sldMk cId="4174432880" sldId="270"/>
            <ac:picMk id="12" creationId="{52CB7850-9A26-4357-8FFD-B76CC39893EB}"/>
          </ac:picMkLst>
        </pc:picChg>
        <pc:picChg chg="add mod">
          <ac:chgData name="Rebecca Duffus" userId="ceb63b13-e642-4fbc-8677-04b64999fd0f" providerId="ADAL" clId="{C853C2E9-3EA9-4AEC-A3F7-3D4713D00D0F}" dt="2020-05-14T16:08:47.013" v="2960" actId="1076"/>
          <ac:picMkLst>
            <pc:docMk/>
            <pc:sldMk cId="4174432880" sldId="270"/>
            <ac:picMk id="15" creationId="{260F4DEB-3AF2-4CFD-B998-87D80FC8C72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0:25.206" v="3012" actId="1076"/>
        <pc:sldMkLst>
          <pc:docMk/>
          <pc:sldMk cId="1243249998" sldId="271"/>
        </pc:sldMkLst>
        <pc:spChg chg="mod">
          <ac:chgData name="Rebecca Duffus" userId="ceb63b13-e642-4fbc-8677-04b64999fd0f" providerId="ADAL" clId="{C853C2E9-3EA9-4AEC-A3F7-3D4713D00D0F}" dt="2020-05-14T16:09:33.696" v="2994" actId="20577"/>
          <ac:spMkLst>
            <pc:docMk/>
            <pc:sldMk cId="1243249998" sldId="271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10:18.430" v="3009" actId="478"/>
          <ac:spMkLst>
            <pc:docMk/>
            <pc:sldMk cId="1243249998" sldId="271"/>
            <ac:spMk id="5" creationId="{B2A021E7-8147-4835-8F3B-E782D28D7E09}"/>
          </ac:spMkLst>
        </pc:spChg>
        <pc:spChg chg="add del mod">
          <ac:chgData name="Rebecca Duffus" userId="ceb63b13-e642-4fbc-8677-04b64999fd0f" providerId="ADAL" clId="{C853C2E9-3EA9-4AEC-A3F7-3D4713D00D0F}" dt="2020-05-14T16:10:20.389" v="3010" actId="478"/>
          <ac:spMkLst>
            <pc:docMk/>
            <pc:sldMk cId="1243249998" sldId="271"/>
            <ac:spMk id="8" creationId="{EACE431D-A931-4461-B407-CD286942A8DD}"/>
          </ac:spMkLst>
        </pc:spChg>
        <pc:picChg chg="add del mod">
          <ac:chgData name="Rebecca Duffus" userId="ceb63b13-e642-4fbc-8677-04b64999fd0f" providerId="ADAL" clId="{C853C2E9-3EA9-4AEC-A3F7-3D4713D00D0F}" dt="2020-05-14T16:10:16.497" v="3008" actId="1076"/>
          <ac:picMkLst>
            <pc:docMk/>
            <pc:sldMk cId="1243249998" sldId="271"/>
            <ac:picMk id="3" creationId="{A45ADE84-BEAA-4CCE-8AEC-07A7365D0CF3}"/>
          </ac:picMkLst>
        </pc:picChg>
        <pc:picChg chg="add mod">
          <ac:chgData name="Rebecca Duffus" userId="ceb63b13-e642-4fbc-8677-04b64999fd0f" providerId="ADAL" clId="{C853C2E9-3EA9-4AEC-A3F7-3D4713D00D0F}" dt="2020-05-14T16:10:25.206" v="3012" actId="1076"/>
          <ac:picMkLst>
            <pc:docMk/>
            <pc:sldMk cId="1243249998" sldId="271"/>
            <ac:picMk id="7" creationId="{376C6483-50D7-494C-9DFF-9A6ED9DE07D9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4:41.770" v="3140" actId="962"/>
        <pc:sldMkLst>
          <pc:docMk/>
          <pc:sldMk cId="756186533" sldId="272"/>
        </pc:sldMkLst>
        <pc:spChg chg="mod">
          <ac:chgData name="Rebecca Duffus" userId="ceb63b13-e642-4fbc-8677-04b64999fd0f" providerId="ADAL" clId="{C853C2E9-3EA9-4AEC-A3F7-3D4713D00D0F}" dt="2020-05-14T16:10:42.903" v="3018" actId="1076"/>
          <ac:spMkLst>
            <pc:docMk/>
            <pc:sldMk cId="756186533" sldId="272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11:17.045" v="3027" actId="478"/>
          <ac:spMkLst>
            <pc:docMk/>
            <pc:sldMk cId="756186533" sldId="272"/>
            <ac:spMk id="5" creationId="{DDCAF84D-C1E7-4435-AEA2-6C8AC912C1AB}"/>
          </ac:spMkLst>
        </pc:spChg>
        <pc:spChg chg="add del mod">
          <ac:chgData name="Rebecca Duffus" userId="ceb63b13-e642-4fbc-8677-04b64999fd0f" providerId="ADAL" clId="{C853C2E9-3EA9-4AEC-A3F7-3D4713D00D0F}" dt="2020-05-14T16:12:26.414" v="3053" actId="478"/>
          <ac:spMkLst>
            <pc:docMk/>
            <pc:sldMk cId="756186533" sldId="272"/>
            <ac:spMk id="13" creationId="{F062D327-3FED-48F7-A30A-CCD80D799D54}"/>
          </ac:spMkLst>
        </pc:spChg>
        <pc:picChg chg="add mod">
          <ac:chgData name="Rebecca Duffus" userId="ceb63b13-e642-4fbc-8677-04b64999fd0f" providerId="ADAL" clId="{C853C2E9-3EA9-4AEC-A3F7-3D4713D00D0F}" dt="2020-05-14T16:11:10.512" v="3026" actId="1076"/>
          <ac:picMkLst>
            <pc:docMk/>
            <pc:sldMk cId="756186533" sldId="272"/>
            <ac:picMk id="3" creationId="{62258C39-A867-4556-B429-DFBF239DF9DB}"/>
          </ac:picMkLst>
        </pc:picChg>
        <pc:picChg chg="add del mod">
          <ac:chgData name="Rebecca Duffus" userId="ceb63b13-e642-4fbc-8677-04b64999fd0f" providerId="ADAL" clId="{C853C2E9-3EA9-4AEC-A3F7-3D4713D00D0F}" dt="2020-05-14T16:12:28.106" v="3054" actId="478"/>
          <ac:picMkLst>
            <pc:docMk/>
            <pc:sldMk cId="756186533" sldId="272"/>
            <ac:picMk id="12" creationId="{B812918A-0824-41B8-B397-AC0160DB4A65}"/>
          </ac:picMkLst>
        </pc:picChg>
        <pc:picChg chg="add mod">
          <ac:chgData name="Rebecca Duffus" userId="ceb63b13-e642-4fbc-8677-04b64999fd0f" providerId="ADAL" clId="{C853C2E9-3EA9-4AEC-A3F7-3D4713D00D0F}" dt="2020-05-14T16:14:41.770" v="3140" actId="962"/>
          <ac:picMkLst>
            <pc:docMk/>
            <pc:sldMk cId="756186533" sldId="272"/>
            <ac:picMk id="15" creationId="{E10943A9-8C09-42ED-A8BD-D8CAAF3AB1FA}"/>
          </ac:picMkLst>
        </pc:picChg>
        <pc:cxnChg chg="add mod">
          <ac:chgData name="Rebecca Duffus" userId="ceb63b13-e642-4fbc-8677-04b64999fd0f" providerId="ADAL" clId="{C853C2E9-3EA9-4AEC-A3F7-3D4713D00D0F}" dt="2020-05-14T16:11:46.211" v="3048" actId="692"/>
          <ac:cxnSpMkLst>
            <pc:docMk/>
            <pc:sldMk cId="756186533" sldId="272"/>
            <ac:cxnSpMk id="7" creationId="{C561AE01-9898-4BB3-B47F-6D21C2C3A64D}"/>
          </ac:cxnSpMkLst>
        </pc:cxnChg>
        <pc:cxnChg chg="add mod">
          <ac:chgData name="Rebecca Duffus" userId="ceb63b13-e642-4fbc-8677-04b64999fd0f" providerId="ADAL" clId="{C853C2E9-3EA9-4AEC-A3F7-3D4713D00D0F}" dt="2020-05-14T16:11:56.844" v="3051" actId="14100"/>
          <ac:cxnSpMkLst>
            <pc:docMk/>
            <pc:sldMk cId="756186533" sldId="272"/>
            <ac:cxnSpMk id="8" creationId="{F069BD8A-9AC3-47AD-98DC-683332D75DF4}"/>
          </ac:cxnSpMkLst>
        </pc:cxnChg>
      </pc:sldChg>
      <pc:sldChg chg="addSp modSp add ord">
        <pc:chgData name="Rebecca Duffus" userId="ceb63b13-e642-4fbc-8677-04b64999fd0f" providerId="ADAL" clId="{C853C2E9-3EA9-4AEC-A3F7-3D4713D00D0F}" dt="2020-05-14T17:26:11.981" v="6861" actId="20577"/>
        <pc:sldMkLst>
          <pc:docMk/>
          <pc:sldMk cId="1524436762" sldId="273"/>
        </pc:sldMkLst>
        <pc:spChg chg="mod">
          <ac:chgData name="Rebecca Duffus" userId="ceb63b13-e642-4fbc-8677-04b64999fd0f" providerId="ADAL" clId="{C853C2E9-3EA9-4AEC-A3F7-3D4713D00D0F}" dt="2020-05-14T17:26:11.981" v="6861" actId="20577"/>
          <ac:spMkLst>
            <pc:docMk/>
            <pc:sldMk cId="1524436762" sldId="273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45:10.904" v="6158" actId="14100"/>
          <ac:picMkLst>
            <pc:docMk/>
            <pc:sldMk cId="1524436762" sldId="273"/>
            <ac:picMk id="1026" creationId="{BB0C249A-BE37-42B5-8056-721A7D0A8612}"/>
          </ac:picMkLst>
        </pc:picChg>
        <pc:cxnChg chg="add mod">
          <ac:chgData name="Rebecca Duffus" userId="ceb63b13-e642-4fbc-8677-04b64999fd0f" providerId="ADAL" clId="{C853C2E9-3EA9-4AEC-A3F7-3D4713D00D0F}" dt="2020-05-14T16:45:30.316" v="6164" actId="14100"/>
          <ac:cxnSpMkLst>
            <pc:docMk/>
            <pc:sldMk cId="1524436762" sldId="273"/>
            <ac:cxnSpMk id="5" creationId="{948C226E-652C-4170-8903-F550730AFBA5}"/>
          </ac:cxnSpMkLst>
        </pc:cxnChg>
        <pc:cxnChg chg="add mod">
          <ac:chgData name="Rebecca Duffus" userId="ceb63b13-e642-4fbc-8677-04b64999fd0f" providerId="ADAL" clId="{C853C2E9-3EA9-4AEC-A3F7-3D4713D00D0F}" dt="2020-05-14T16:45:30.316" v="6164" actId="14100"/>
          <ac:cxnSpMkLst>
            <pc:docMk/>
            <pc:sldMk cId="1524436762" sldId="273"/>
            <ac:cxnSpMk id="6" creationId="{B58898D6-A15E-4276-BA9D-593BAC36C059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7:26:49.826" v="6954" actId="14100"/>
        <pc:sldMkLst>
          <pc:docMk/>
          <pc:sldMk cId="2618441387" sldId="274"/>
        </pc:sldMkLst>
        <pc:spChg chg="mod">
          <ac:chgData name="Rebecca Duffus" userId="ceb63b13-e642-4fbc-8677-04b64999fd0f" providerId="ADAL" clId="{C853C2E9-3EA9-4AEC-A3F7-3D4713D00D0F}" dt="2020-05-14T17:26:49.826" v="6954" actId="14100"/>
          <ac:spMkLst>
            <pc:docMk/>
            <pc:sldMk cId="2618441387" sldId="274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12:40.813" v="3056" actId="1076"/>
          <ac:picMkLst>
            <pc:docMk/>
            <pc:sldMk cId="2618441387" sldId="274"/>
            <ac:picMk id="2" creationId="{79C21E9F-FF45-4D7E-8F0B-3964114262A2}"/>
          </ac:picMkLst>
        </pc:picChg>
        <pc:picChg chg="add del mod">
          <ac:chgData name="Rebecca Duffus" userId="ceb63b13-e642-4fbc-8677-04b64999fd0f" providerId="ADAL" clId="{C853C2E9-3EA9-4AEC-A3F7-3D4713D00D0F}" dt="2020-05-14T15:46:38.736" v="1611" actId="478"/>
          <ac:picMkLst>
            <pc:docMk/>
            <pc:sldMk cId="2618441387" sldId="274"/>
            <ac:picMk id="3" creationId="{B36AB2FB-D82C-423B-B6CF-37B0517F9CA8}"/>
          </ac:picMkLst>
        </pc:picChg>
        <pc:picChg chg="add mod">
          <ac:chgData name="Rebecca Duffus" userId="ceb63b13-e642-4fbc-8677-04b64999fd0f" providerId="ADAL" clId="{C853C2E9-3EA9-4AEC-A3F7-3D4713D00D0F}" dt="2020-05-14T16:12:46.011" v="3059" actId="1076"/>
          <ac:picMkLst>
            <pc:docMk/>
            <pc:sldMk cId="2618441387" sldId="274"/>
            <ac:picMk id="5" creationId="{8BE4DA75-4AA6-4332-8C8B-2F98AA4C2D0B}"/>
          </ac:picMkLst>
        </pc:picChg>
        <pc:cxnChg chg="add mod">
          <ac:chgData name="Rebecca Duffus" userId="ceb63b13-e642-4fbc-8677-04b64999fd0f" providerId="ADAL" clId="{C853C2E9-3EA9-4AEC-A3F7-3D4713D00D0F}" dt="2020-05-14T16:13:00.956" v="3061" actId="1076"/>
          <ac:cxnSpMkLst>
            <pc:docMk/>
            <pc:sldMk cId="2618441387" sldId="274"/>
            <ac:cxnSpMk id="6" creationId="{2144DF28-D5A2-4161-9A81-BDE9616AFB53}"/>
          </ac:cxnSpMkLst>
        </pc:cxnChg>
        <pc:cxnChg chg="add mod">
          <ac:chgData name="Rebecca Duffus" userId="ceb63b13-e642-4fbc-8677-04b64999fd0f" providerId="ADAL" clId="{C853C2E9-3EA9-4AEC-A3F7-3D4713D00D0F}" dt="2020-05-14T16:13:00.956" v="3061" actId="1076"/>
          <ac:cxnSpMkLst>
            <pc:docMk/>
            <pc:sldMk cId="2618441387" sldId="274"/>
            <ac:cxnSpMk id="7" creationId="{2E1D30A9-AE3E-424C-8C04-625730398455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5:44:42.938" v="1529" actId="20577"/>
        <pc:sldMkLst>
          <pc:docMk/>
          <pc:sldMk cId="1291371629" sldId="275"/>
        </pc:sldMkLst>
        <pc:spChg chg="mod">
          <ac:chgData name="Rebecca Duffus" userId="ceb63b13-e642-4fbc-8677-04b64999fd0f" providerId="ADAL" clId="{C853C2E9-3EA9-4AEC-A3F7-3D4713D00D0F}" dt="2020-05-14T15:43:17.949" v="1293" actId="20577"/>
          <ac:spMkLst>
            <pc:docMk/>
            <pc:sldMk cId="1291371629" sldId="275"/>
            <ac:spMk id="4" creationId="{00000000-0000-0000-0000-000000000000}"/>
          </ac:spMkLst>
        </pc:spChg>
        <pc:spChg chg="add mod">
          <ac:chgData name="Rebecca Duffus" userId="ceb63b13-e642-4fbc-8677-04b64999fd0f" providerId="ADAL" clId="{C853C2E9-3EA9-4AEC-A3F7-3D4713D00D0F}" dt="2020-05-14T15:44:42.938" v="1529" actId="20577"/>
          <ac:spMkLst>
            <pc:docMk/>
            <pc:sldMk cId="1291371629" sldId="275"/>
            <ac:spMk id="6" creationId="{76D215D9-0552-4C15-8195-45F44633729D}"/>
          </ac:spMkLst>
        </pc:spChg>
        <pc:picChg chg="del">
          <ac:chgData name="Rebecca Duffus" userId="ceb63b13-e642-4fbc-8677-04b64999fd0f" providerId="ADAL" clId="{C853C2E9-3EA9-4AEC-A3F7-3D4713D00D0F}" dt="2020-05-14T15:42:58.565" v="1276" actId="478"/>
          <ac:picMkLst>
            <pc:docMk/>
            <pc:sldMk cId="1291371629" sldId="275"/>
            <ac:picMk id="2" creationId="{79C21E9F-FF45-4D7E-8F0B-3964114262A2}"/>
          </ac:picMkLst>
        </pc:picChg>
        <pc:picChg chg="del">
          <ac:chgData name="Rebecca Duffus" userId="ceb63b13-e642-4fbc-8677-04b64999fd0f" providerId="ADAL" clId="{C853C2E9-3EA9-4AEC-A3F7-3D4713D00D0F}" dt="2020-05-14T15:42:59.963" v="1277" actId="478"/>
          <ac:picMkLst>
            <pc:docMk/>
            <pc:sldMk cId="1291371629" sldId="275"/>
            <ac:picMk id="3" creationId="{B36AB2FB-D82C-423B-B6CF-37B0517F9CA8}"/>
          </ac:picMkLst>
        </pc:picChg>
        <pc:picChg chg="add mod">
          <ac:chgData name="Rebecca Duffus" userId="ceb63b13-e642-4fbc-8677-04b64999fd0f" providerId="ADAL" clId="{C853C2E9-3EA9-4AEC-A3F7-3D4713D00D0F}" dt="2020-05-14T15:43:04.477" v="1280" actId="1076"/>
          <ac:picMkLst>
            <pc:docMk/>
            <pc:sldMk cId="1291371629" sldId="275"/>
            <ac:picMk id="5" creationId="{5554786E-2AD6-48AD-AB9D-7399EF40B480}"/>
          </ac:picMkLst>
        </pc:picChg>
      </pc:sldChg>
      <pc:sldChg chg="delSp modSp add">
        <pc:chgData name="Rebecca Duffus" userId="ceb63b13-e642-4fbc-8677-04b64999fd0f" providerId="ADAL" clId="{C853C2E9-3EA9-4AEC-A3F7-3D4713D00D0F}" dt="2020-05-14T15:44:18.100" v="1438" actId="20577"/>
        <pc:sldMkLst>
          <pc:docMk/>
          <pc:sldMk cId="995244959" sldId="276"/>
        </pc:sldMkLst>
        <pc:spChg chg="mod">
          <ac:chgData name="Rebecca Duffus" userId="ceb63b13-e642-4fbc-8677-04b64999fd0f" providerId="ADAL" clId="{C853C2E9-3EA9-4AEC-A3F7-3D4713D00D0F}" dt="2020-05-14T15:44:18.100" v="1438" actId="20577"/>
          <ac:spMkLst>
            <pc:docMk/>
            <pc:sldMk cId="995244959" sldId="276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5:43:52.526" v="1345" actId="478"/>
          <ac:picMkLst>
            <pc:docMk/>
            <pc:sldMk cId="995244959" sldId="276"/>
            <ac:picMk id="2" creationId="{79C21E9F-FF45-4D7E-8F0B-3964114262A2}"/>
          </ac:picMkLst>
        </pc:picChg>
        <pc:picChg chg="mod">
          <ac:chgData name="Rebecca Duffus" userId="ceb63b13-e642-4fbc-8677-04b64999fd0f" providerId="ADAL" clId="{C853C2E9-3EA9-4AEC-A3F7-3D4713D00D0F}" dt="2020-05-14T15:43:56.018" v="1347" actId="1076"/>
          <ac:picMkLst>
            <pc:docMk/>
            <pc:sldMk cId="995244959" sldId="276"/>
            <ac:picMk id="3" creationId="{B36AB2FB-D82C-423B-B6CF-37B0517F9CA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45:16.950" v="1562" actId="5793"/>
        <pc:sldMkLst>
          <pc:docMk/>
          <pc:sldMk cId="2778835981" sldId="277"/>
        </pc:sldMkLst>
        <pc:spChg chg="mod">
          <ac:chgData name="Rebecca Duffus" userId="ceb63b13-e642-4fbc-8677-04b64999fd0f" providerId="ADAL" clId="{C853C2E9-3EA9-4AEC-A3F7-3D4713D00D0F}" dt="2020-05-14T15:45:16.950" v="1562" actId="5793"/>
          <ac:spMkLst>
            <pc:docMk/>
            <pc:sldMk cId="2778835981" sldId="277"/>
            <ac:spMk id="6" creationId="{76D215D9-0552-4C15-8195-45F44633729D}"/>
          </ac:spMkLst>
        </pc:spChg>
        <pc:picChg chg="add mod">
          <ac:chgData name="Rebecca Duffus" userId="ceb63b13-e642-4fbc-8677-04b64999fd0f" providerId="ADAL" clId="{C853C2E9-3EA9-4AEC-A3F7-3D4713D00D0F}" dt="2020-05-14T15:45:10.039" v="1533" actId="1076"/>
          <ac:picMkLst>
            <pc:docMk/>
            <pc:sldMk cId="2778835981" sldId="277"/>
            <ac:picMk id="2" creationId="{2C8B7CD7-B47B-4751-9AA3-7C0DE58B6837}"/>
          </ac:picMkLst>
        </pc:picChg>
        <pc:picChg chg="del">
          <ac:chgData name="Rebecca Duffus" userId="ceb63b13-e642-4fbc-8677-04b64999fd0f" providerId="ADAL" clId="{C853C2E9-3EA9-4AEC-A3F7-3D4713D00D0F}" dt="2020-05-14T15:45:07.620" v="1531" actId="478"/>
          <ac:picMkLst>
            <pc:docMk/>
            <pc:sldMk cId="2778835981" sldId="277"/>
            <ac:picMk id="5" creationId="{5554786E-2AD6-48AD-AB9D-7399EF40B480}"/>
          </ac:picMkLst>
        </pc:picChg>
      </pc:sldChg>
      <pc:sldChg chg="add del">
        <pc:chgData name="Rebecca Duffus" userId="ceb63b13-e642-4fbc-8677-04b64999fd0f" providerId="ADAL" clId="{C853C2E9-3EA9-4AEC-A3F7-3D4713D00D0F}" dt="2020-05-14T16:45:54.897" v="6209" actId="2696"/>
        <pc:sldMkLst>
          <pc:docMk/>
          <pc:sldMk cId="3616916335" sldId="278"/>
        </pc:sldMkLst>
      </pc:sldChg>
      <pc:sldChg chg="addSp delSp modSp add">
        <pc:chgData name="Rebecca Duffus" userId="ceb63b13-e642-4fbc-8677-04b64999fd0f" providerId="ADAL" clId="{C853C2E9-3EA9-4AEC-A3F7-3D4713D00D0F}" dt="2020-05-14T15:46:07.327" v="1609" actId="5793"/>
        <pc:sldMkLst>
          <pc:docMk/>
          <pc:sldMk cId="2524428689" sldId="279"/>
        </pc:sldMkLst>
        <pc:spChg chg="mod">
          <ac:chgData name="Rebecca Duffus" userId="ceb63b13-e642-4fbc-8677-04b64999fd0f" providerId="ADAL" clId="{C853C2E9-3EA9-4AEC-A3F7-3D4713D00D0F}" dt="2020-05-14T15:46:07.327" v="1609" actId="5793"/>
          <ac:spMkLst>
            <pc:docMk/>
            <pc:sldMk cId="2524428689" sldId="279"/>
            <ac:spMk id="6" creationId="{76D215D9-0552-4C15-8195-45F44633729D}"/>
          </ac:spMkLst>
        </pc:spChg>
        <pc:picChg chg="del">
          <ac:chgData name="Rebecca Duffus" userId="ceb63b13-e642-4fbc-8677-04b64999fd0f" providerId="ADAL" clId="{C853C2E9-3EA9-4AEC-A3F7-3D4713D00D0F}" dt="2020-05-14T15:45:54.914" v="1565" actId="478"/>
          <ac:picMkLst>
            <pc:docMk/>
            <pc:sldMk cId="2524428689" sldId="279"/>
            <ac:picMk id="2" creationId="{2C8B7CD7-B47B-4751-9AA3-7C0DE58B6837}"/>
          </ac:picMkLst>
        </pc:picChg>
        <pc:picChg chg="add mod">
          <ac:chgData name="Rebecca Duffus" userId="ceb63b13-e642-4fbc-8677-04b64999fd0f" providerId="ADAL" clId="{C853C2E9-3EA9-4AEC-A3F7-3D4713D00D0F}" dt="2020-05-14T15:45:56.263" v="1567" actId="1076"/>
          <ac:picMkLst>
            <pc:docMk/>
            <pc:sldMk cId="2524428689" sldId="279"/>
            <ac:picMk id="3" creationId="{021996EA-A6F8-455A-A514-A668CCD52268}"/>
          </ac:picMkLst>
        </pc:picChg>
      </pc:sldChg>
      <pc:sldChg chg="addSp modSp add ord">
        <pc:chgData name="Rebecca Duffus" userId="ceb63b13-e642-4fbc-8677-04b64999fd0f" providerId="ADAL" clId="{C853C2E9-3EA9-4AEC-A3F7-3D4713D00D0F}" dt="2020-05-14T16:27:35.526" v="4625" actId="20577"/>
        <pc:sldMkLst>
          <pc:docMk/>
          <pc:sldMk cId="1718416504" sldId="280"/>
        </pc:sldMkLst>
        <pc:spChg chg="mod">
          <ac:chgData name="Rebecca Duffus" userId="ceb63b13-e642-4fbc-8677-04b64999fd0f" providerId="ADAL" clId="{C853C2E9-3EA9-4AEC-A3F7-3D4713D00D0F}" dt="2020-05-14T16:27:35.526" v="4625" actId="20577"/>
          <ac:spMkLst>
            <pc:docMk/>
            <pc:sldMk cId="1718416504" sldId="280"/>
            <ac:spMk id="4" creationId="{00000000-0000-0000-0000-000000000000}"/>
          </ac:spMkLst>
        </pc:spChg>
        <pc:picChg chg="add">
          <ac:chgData name="Rebecca Duffus" userId="ceb63b13-e642-4fbc-8677-04b64999fd0f" providerId="ADAL" clId="{C853C2E9-3EA9-4AEC-A3F7-3D4713D00D0F}" dt="2020-05-14T15:49:22.582" v="1733"/>
          <ac:picMkLst>
            <pc:docMk/>
            <pc:sldMk cId="1718416504" sldId="280"/>
            <ac:picMk id="3" creationId="{F46CB3BF-1BDF-4BA1-BE8F-FDFC1406AC28}"/>
          </ac:picMkLst>
        </pc:picChg>
        <pc:picChg chg="add">
          <ac:chgData name="Rebecca Duffus" userId="ceb63b13-e642-4fbc-8677-04b64999fd0f" providerId="ADAL" clId="{C853C2E9-3EA9-4AEC-A3F7-3D4713D00D0F}" dt="2020-05-14T15:49:22.582" v="1733"/>
          <ac:picMkLst>
            <pc:docMk/>
            <pc:sldMk cId="1718416504" sldId="280"/>
            <ac:picMk id="5" creationId="{D12C652F-D6AA-492F-840A-7053F20E659C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54:56.518" v="2037" actId="1076"/>
        <pc:sldMkLst>
          <pc:docMk/>
          <pc:sldMk cId="2994545507" sldId="281"/>
        </pc:sldMkLst>
        <pc:spChg chg="mod">
          <ac:chgData name="Rebecca Duffus" userId="ceb63b13-e642-4fbc-8677-04b64999fd0f" providerId="ADAL" clId="{C853C2E9-3EA9-4AEC-A3F7-3D4713D00D0F}" dt="2020-05-14T15:54:54.232" v="2036" actId="1076"/>
          <ac:spMkLst>
            <pc:docMk/>
            <pc:sldMk cId="2994545507" sldId="281"/>
            <ac:spMk id="4" creationId="{00000000-0000-0000-0000-000000000000}"/>
          </ac:spMkLst>
        </pc:spChg>
        <pc:spChg chg="add mod">
          <ac:chgData name="Rebecca Duffus" userId="ceb63b13-e642-4fbc-8677-04b64999fd0f" providerId="ADAL" clId="{C853C2E9-3EA9-4AEC-A3F7-3D4713D00D0F}" dt="2020-05-14T15:54:43.122" v="2032" actId="1076"/>
          <ac:spMkLst>
            <pc:docMk/>
            <pc:sldMk cId="2994545507" sldId="281"/>
            <ac:spMk id="14" creationId="{64D1BF51-D63A-4283-A0DF-ED3E87FA07FB}"/>
          </ac:spMkLst>
        </pc:spChg>
        <pc:spChg chg="add mod">
          <ac:chgData name="Rebecca Duffus" userId="ceb63b13-e642-4fbc-8677-04b64999fd0f" providerId="ADAL" clId="{C853C2E9-3EA9-4AEC-A3F7-3D4713D00D0F}" dt="2020-05-14T15:54:43.122" v="2032" actId="1076"/>
          <ac:spMkLst>
            <pc:docMk/>
            <pc:sldMk cId="2994545507" sldId="281"/>
            <ac:spMk id="16" creationId="{C2561B8B-B653-4D0C-847D-7FDC0F2892C9}"/>
          </ac:spMkLst>
        </pc:spChg>
        <pc:picChg chg="add del mod">
          <ac:chgData name="Rebecca Duffus" userId="ceb63b13-e642-4fbc-8677-04b64999fd0f" providerId="ADAL" clId="{C853C2E9-3EA9-4AEC-A3F7-3D4713D00D0F}" dt="2020-05-14T15:52:28.541" v="2006" actId="478"/>
          <ac:picMkLst>
            <pc:docMk/>
            <pc:sldMk cId="2994545507" sldId="281"/>
            <ac:picMk id="2" creationId="{53EA4528-EE06-4109-B329-30CE65F5017D}"/>
          </ac:picMkLst>
        </pc:picChg>
        <pc:picChg chg="del">
          <ac:chgData name="Rebecca Duffus" userId="ceb63b13-e642-4fbc-8677-04b64999fd0f" providerId="ADAL" clId="{C853C2E9-3EA9-4AEC-A3F7-3D4713D00D0F}" dt="2020-05-14T15:51:15.524" v="1982" actId="478"/>
          <ac:picMkLst>
            <pc:docMk/>
            <pc:sldMk cId="2994545507" sldId="281"/>
            <ac:picMk id="3" creationId="{F46CB3BF-1BDF-4BA1-BE8F-FDFC1406AC28}"/>
          </ac:picMkLst>
        </pc:picChg>
        <pc:picChg chg="del">
          <ac:chgData name="Rebecca Duffus" userId="ceb63b13-e642-4fbc-8677-04b64999fd0f" providerId="ADAL" clId="{C853C2E9-3EA9-4AEC-A3F7-3D4713D00D0F}" dt="2020-05-14T15:51:14.339" v="1981" actId="478"/>
          <ac:picMkLst>
            <pc:docMk/>
            <pc:sldMk cId="2994545507" sldId="281"/>
            <ac:picMk id="5" creationId="{D12C652F-D6AA-492F-840A-7053F20E659C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7" creationId="{12F6FCEB-A7A4-4038-82EA-1EC7049789EA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9" creationId="{E0FC4572-4A64-4537-888C-A2367808F563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10" creationId="{2BF13E37-7972-46CA-9E29-1EDC53CAC748}"/>
          </ac:picMkLst>
        </pc:picChg>
        <pc:picChg chg="add mod">
          <ac:chgData name="Rebecca Duffus" userId="ceb63b13-e642-4fbc-8677-04b64999fd0f" providerId="ADAL" clId="{C853C2E9-3EA9-4AEC-A3F7-3D4713D00D0F}" dt="2020-05-14T15:54:56.518" v="2037" actId="1076"/>
          <ac:picMkLst>
            <pc:docMk/>
            <pc:sldMk cId="2994545507" sldId="281"/>
            <ac:picMk id="17" creationId="{5D49212A-D350-4C46-93F4-D493500FF63A}"/>
          </ac:picMkLst>
        </pc:picChg>
        <pc:cxnChg chg="add mod">
          <ac:chgData name="Rebecca Duffus" userId="ceb63b13-e642-4fbc-8677-04b64999fd0f" providerId="ADAL" clId="{C853C2E9-3EA9-4AEC-A3F7-3D4713D00D0F}" dt="2020-05-14T15:54:48.615" v="2034" actId="1076"/>
          <ac:cxnSpMkLst>
            <pc:docMk/>
            <pc:sldMk cId="2994545507" sldId="281"/>
            <ac:cxnSpMk id="12" creationId="{81DB6EA0-F546-4629-AECE-D8AC105C7F48}"/>
          </ac:cxnSpMkLst>
        </pc:cxnChg>
        <pc:cxnChg chg="add mod">
          <ac:chgData name="Rebecca Duffus" userId="ceb63b13-e642-4fbc-8677-04b64999fd0f" providerId="ADAL" clId="{C853C2E9-3EA9-4AEC-A3F7-3D4713D00D0F}" dt="2020-05-14T15:54:51.319" v="2035" actId="1076"/>
          <ac:cxnSpMkLst>
            <pc:docMk/>
            <pc:sldMk cId="2994545507" sldId="281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5:58:31.868" v="2259" actId="20577"/>
        <pc:sldMkLst>
          <pc:docMk/>
          <pc:sldMk cId="2059682461" sldId="282"/>
        </pc:sldMkLst>
        <pc:spChg chg="mod">
          <ac:chgData name="Rebecca Duffus" userId="ceb63b13-e642-4fbc-8677-04b64999fd0f" providerId="ADAL" clId="{C853C2E9-3EA9-4AEC-A3F7-3D4713D00D0F}" dt="2020-05-14T15:58:31.868" v="2259" actId="20577"/>
          <ac:spMkLst>
            <pc:docMk/>
            <pc:sldMk cId="2059682461" sldId="282"/>
            <ac:spMk id="4" creationId="{00000000-0000-0000-0000-000000000000}"/>
          </ac:spMkLst>
        </pc:spChg>
        <pc:picChg chg="add del mod">
          <ac:chgData name="Rebecca Duffus" userId="ceb63b13-e642-4fbc-8677-04b64999fd0f" providerId="ADAL" clId="{C853C2E9-3EA9-4AEC-A3F7-3D4713D00D0F}" dt="2020-05-14T15:57:34.054" v="2227" actId="478"/>
          <ac:picMkLst>
            <pc:docMk/>
            <pc:sldMk cId="2059682461" sldId="282"/>
            <ac:picMk id="3" creationId="{6C6CD6B8-B9BF-46F1-9514-C788271BD0C4}"/>
          </ac:picMkLst>
        </pc:picChg>
        <pc:picChg chg="add mod modCrop">
          <ac:chgData name="Rebecca Duffus" userId="ceb63b13-e642-4fbc-8677-04b64999fd0f" providerId="ADAL" clId="{C853C2E9-3EA9-4AEC-A3F7-3D4713D00D0F}" dt="2020-05-14T15:57:53.431" v="2234" actId="1076"/>
          <ac:picMkLst>
            <pc:docMk/>
            <pc:sldMk cId="2059682461" sldId="282"/>
            <ac:picMk id="6" creationId="{F9F3AFE9-DE7F-4E91-B513-CB61F1AEC86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59:20.245" v="2390" actId="20577"/>
        <pc:sldMkLst>
          <pc:docMk/>
          <pc:sldMk cId="256116876" sldId="283"/>
        </pc:sldMkLst>
        <pc:spChg chg="mod">
          <ac:chgData name="Rebecca Duffus" userId="ceb63b13-e642-4fbc-8677-04b64999fd0f" providerId="ADAL" clId="{C853C2E9-3EA9-4AEC-A3F7-3D4713D00D0F}" dt="2020-05-14T15:59:20.245" v="2390" actId="20577"/>
          <ac:spMkLst>
            <pc:docMk/>
            <pc:sldMk cId="256116876" sldId="283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C853C2E9-3EA9-4AEC-A3F7-3D4713D00D0F}" dt="2020-05-14T15:59:05.840" v="2281" actId="1076"/>
          <ac:picMkLst>
            <pc:docMk/>
            <pc:sldMk cId="256116876" sldId="283"/>
            <ac:picMk id="3" creationId="{CE069F56-343F-4DE8-8B54-025F88B5FB98}"/>
          </ac:picMkLst>
        </pc:picChg>
        <pc:picChg chg="del">
          <ac:chgData name="Rebecca Duffus" userId="ceb63b13-e642-4fbc-8677-04b64999fd0f" providerId="ADAL" clId="{C853C2E9-3EA9-4AEC-A3F7-3D4713D00D0F}" dt="2020-05-14T15:58:49.122" v="2272" actId="478"/>
          <ac:picMkLst>
            <pc:docMk/>
            <pc:sldMk cId="256116876" sldId="283"/>
            <ac:picMk id="6" creationId="{F9F3AFE9-DE7F-4E91-B513-CB61F1AEC864}"/>
          </ac:picMkLst>
        </pc:picChg>
      </pc:sldChg>
      <pc:sldChg chg="addSp modSp add">
        <pc:chgData name="Rebecca Duffus" userId="ceb63b13-e642-4fbc-8677-04b64999fd0f" providerId="ADAL" clId="{C853C2E9-3EA9-4AEC-A3F7-3D4713D00D0F}" dt="2020-05-14T16:06:50.203" v="2936" actId="1076"/>
        <pc:sldMkLst>
          <pc:docMk/>
          <pc:sldMk cId="3383654435" sldId="284"/>
        </pc:sldMkLst>
        <pc:spChg chg="mod">
          <ac:chgData name="Rebecca Duffus" userId="ceb63b13-e642-4fbc-8677-04b64999fd0f" providerId="ADAL" clId="{C853C2E9-3EA9-4AEC-A3F7-3D4713D00D0F}" dt="2020-05-14T16:00:27.539" v="2462" actId="20577"/>
          <ac:spMkLst>
            <pc:docMk/>
            <pc:sldMk cId="3383654435" sldId="284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06:48.812" v="2935" actId="1076"/>
          <ac:picMkLst>
            <pc:docMk/>
            <pc:sldMk cId="3383654435" sldId="284"/>
            <ac:picMk id="2" creationId="{C16BC997-E7BC-4FE9-92C6-575A9E31474C}"/>
          </ac:picMkLst>
        </pc:picChg>
        <pc:picChg chg="add mod">
          <ac:chgData name="Rebecca Duffus" userId="ceb63b13-e642-4fbc-8677-04b64999fd0f" providerId="ADAL" clId="{C853C2E9-3EA9-4AEC-A3F7-3D4713D00D0F}" dt="2020-05-14T16:06:50.203" v="2936" actId="1076"/>
          <ac:picMkLst>
            <pc:docMk/>
            <pc:sldMk cId="3383654435" sldId="284"/>
            <ac:picMk id="5" creationId="{C5704AF0-14AB-43A0-BD3B-0E4E032C2E2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3:07.672" v="2600" actId="1076"/>
        <pc:sldMkLst>
          <pc:docMk/>
          <pc:sldMk cId="2829740157" sldId="285"/>
        </pc:sldMkLst>
        <pc:spChg chg="mod">
          <ac:chgData name="Rebecca Duffus" userId="ceb63b13-e642-4fbc-8677-04b64999fd0f" providerId="ADAL" clId="{C853C2E9-3EA9-4AEC-A3F7-3D4713D00D0F}" dt="2020-05-14T16:03:07.672" v="2600" actId="1076"/>
          <ac:spMkLst>
            <pc:docMk/>
            <pc:sldMk cId="2829740157" sldId="285"/>
            <ac:spMk id="4" creationId="{00000000-0000-0000-0000-000000000000}"/>
          </ac:spMkLst>
        </pc:spChg>
        <pc:spChg chg="del mod">
          <ac:chgData name="Rebecca Duffus" userId="ceb63b13-e642-4fbc-8677-04b64999fd0f" providerId="ADAL" clId="{C853C2E9-3EA9-4AEC-A3F7-3D4713D00D0F}" dt="2020-05-14T16:02:30.472" v="2536" actId="478"/>
          <ac:spMkLst>
            <pc:docMk/>
            <pc:sldMk cId="2829740157" sldId="285"/>
            <ac:spMk id="14" creationId="{64D1BF51-D63A-4283-A0DF-ED3E87FA07FB}"/>
          </ac:spMkLst>
        </pc:spChg>
        <pc:spChg chg="del">
          <ac:chgData name="Rebecca Duffus" userId="ceb63b13-e642-4fbc-8677-04b64999fd0f" providerId="ADAL" clId="{C853C2E9-3EA9-4AEC-A3F7-3D4713D00D0F}" dt="2020-05-14T16:02:55.936" v="2596" actId="478"/>
          <ac:spMkLst>
            <pc:docMk/>
            <pc:sldMk cId="2829740157" sldId="285"/>
            <ac:spMk id="16" creationId="{C2561B8B-B653-4D0C-847D-7FDC0F2892C9}"/>
          </ac:spMkLst>
        </pc:spChg>
        <pc:picChg chg="add mod">
          <ac:chgData name="Rebecca Duffus" userId="ceb63b13-e642-4fbc-8677-04b64999fd0f" providerId="ADAL" clId="{C853C2E9-3EA9-4AEC-A3F7-3D4713D00D0F}" dt="2020-05-14T16:03:02.222" v="2599" actId="14100"/>
          <ac:picMkLst>
            <pc:docMk/>
            <pc:sldMk cId="2829740157" sldId="285"/>
            <ac:picMk id="3" creationId="{6F26A238-37A7-4EC4-8719-0D18936F9305}"/>
          </ac:picMkLst>
        </pc:picChg>
        <pc:picChg chg="add del">
          <ac:chgData name="Rebecca Duffus" userId="ceb63b13-e642-4fbc-8677-04b64999fd0f" providerId="ADAL" clId="{C853C2E9-3EA9-4AEC-A3F7-3D4713D00D0F}" dt="2020-05-14T16:02:55.208" v="2595" actId="478"/>
          <ac:picMkLst>
            <pc:docMk/>
            <pc:sldMk cId="2829740157" sldId="285"/>
            <ac:picMk id="7" creationId="{12F6FCEB-A7A4-4038-82EA-1EC7049789EA}"/>
          </ac:picMkLst>
        </pc:picChg>
        <pc:picChg chg="add del">
          <ac:chgData name="Rebecca Duffus" userId="ceb63b13-e642-4fbc-8677-04b64999fd0f" providerId="ADAL" clId="{C853C2E9-3EA9-4AEC-A3F7-3D4713D00D0F}" dt="2020-05-14T16:02:54.456" v="2594" actId="478"/>
          <ac:picMkLst>
            <pc:docMk/>
            <pc:sldMk cId="2829740157" sldId="285"/>
            <ac:picMk id="9" creationId="{E0FC4572-4A64-4537-888C-A2367808F563}"/>
          </ac:picMkLst>
        </pc:picChg>
        <pc:picChg chg="del">
          <ac:chgData name="Rebecca Duffus" userId="ceb63b13-e642-4fbc-8677-04b64999fd0f" providerId="ADAL" clId="{C853C2E9-3EA9-4AEC-A3F7-3D4713D00D0F}" dt="2020-05-14T16:02:21.221" v="2529" actId="478"/>
          <ac:picMkLst>
            <pc:docMk/>
            <pc:sldMk cId="2829740157" sldId="285"/>
            <ac:picMk id="10" creationId="{2BF13E37-7972-46CA-9E29-1EDC53CAC748}"/>
          </ac:picMkLst>
        </pc:picChg>
        <pc:picChg chg="del">
          <ac:chgData name="Rebecca Duffus" userId="ceb63b13-e642-4fbc-8677-04b64999fd0f" providerId="ADAL" clId="{C853C2E9-3EA9-4AEC-A3F7-3D4713D00D0F}" dt="2020-05-14T16:02:18.275" v="2528" actId="478"/>
          <ac:picMkLst>
            <pc:docMk/>
            <pc:sldMk cId="2829740157" sldId="285"/>
            <ac:picMk id="17" creationId="{5D49212A-D350-4C46-93F4-D493500FF63A}"/>
          </ac:picMkLst>
        </pc:picChg>
        <pc:cxnChg chg="del">
          <ac:chgData name="Rebecca Duffus" userId="ceb63b13-e642-4fbc-8677-04b64999fd0f" providerId="ADAL" clId="{C853C2E9-3EA9-4AEC-A3F7-3D4713D00D0F}" dt="2020-05-14T16:02:28.081" v="2534" actId="478"/>
          <ac:cxnSpMkLst>
            <pc:docMk/>
            <pc:sldMk cId="2829740157" sldId="285"/>
            <ac:cxnSpMk id="12" creationId="{81DB6EA0-F546-4629-AECE-D8AC105C7F48}"/>
          </ac:cxnSpMkLst>
        </pc:cxnChg>
        <pc:cxnChg chg="del">
          <ac:chgData name="Rebecca Duffus" userId="ceb63b13-e642-4fbc-8677-04b64999fd0f" providerId="ADAL" clId="{C853C2E9-3EA9-4AEC-A3F7-3D4713D00D0F}" dt="2020-05-14T16:02:56.869" v="2597" actId="478"/>
          <ac:cxnSpMkLst>
            <pc:docMk/>
            <pc:sldMk cId="2829740157" sldId="285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6:06:33.712" v="2930" actId="20577"/>
        <pc:sldMkLst>
          <pc:docMk/>
          <pc:sldMk cId="4037089285" sldId="286"/>
        </pc:sldMkLst>
        <pc:spChg chg="mod">
          <ac:chgData name="Rebecca Duffus" userId="ceb63b13-e642-4fbc-8677-04b64999fd0f" providerId="ADAL" clId="{C853C2E9-3EA9-4AEC-A3F7-3D4713D00D0F}" dt="2020-05-14T16:06:33.712" v="2930" actId="20577"/>
          <ac:spMkLst>
            <pc:docMk/>
            <pc:sldMk cId="4037089285" sldId="286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05:50.590" v="2766" actId="478"/>
          <ac:picMkLst>
            <pc:docMk/>
            <pc:sldMk cId="4037089285" sldId="286"/>
            <ac:picMk id="3" creationId="{CE069F56-343F-4DE8-8B54-025F88B5FB98}"/>
          </ac:picMkLst>
        </pc:picChg>
        <pc:picChg chg="add mod">
          <ac:chgData name="Rebecca Duffus" userId="ceb63b13-e642-4fbc-8677-04b64999fd0f" providerId="ADAL" clId="{C853C2E9-3EA9-4AEC-A3F7-3D4713D00D0F}" dt="2020-05-14T16:05:54.778" v="2771" actId="1076"/>
          <ac:picMkLst>
            <pc:docMk/>
            <pc:sldMk cId="4037089285" sldId="286"/>
            <ac:picMk id="5" creationId="{C8803EDD-C358-4CF5-8C0B-51B89DFA1FA1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4:02.510" v="2759" actId="962"/>
        <pc:sldMkLst>
          <pc:docMk/>
          <pc:sldMk cId="151195188" sldId="287"/>
        </pc:sldMkLst>
        <pc:spChg chg="mod">
          <ac:chgData name="Rebecca Duffus" userId="ceb63b13-e642-4fbc-8677-04b64999fd0f" providerId="ADAL" clId="{C853C2E9-3EA9-4AEC-A3F7-3D4713D00D0F}" dt="2020-05-14T16:03:55.982" v="2753" actId="27636"/>
          <ac:spMkLst>
            <pc:docMk/>
            <pc:sldMk cId="151195188" sldId="287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03:57.779" v="2754" actId="478"/>
          <ac:picMkLst>
            <pc:docMk/>
            <pc:sldMk cId="151195188" sldId="287"/>
            <ac:picMk id="3" creationId="{6F26A238-37A7-4EC4-8719-0D18936F9305}"/>
          </ac:picMkLst>
        </pc:picChg>
        <pc:picChg chg="add mod">
          <ac:chgData name="Rebecca Duffus" userId="ceb63b13-e642-4fbc-8677-04b64999fd0f" providerId="ADAL" clId="{C853C2E9-3EA9-4AEC-A3F7-3D4713D00D0F}" dt="2020-05-14T16:04:02.510" v="2759" actId="962"/>
          <ac:picMkLst>
            <pc:docMk/>
            <pc:sldMk cId="151195188" sldId="287"/>
            <ac:picMk id="5" creationId="{5456C100-1577-4C31-B90D-3223B12AB64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4:15.421" v="3135" actId="20577"/>
        <pc:sldMkLst>
          <pc:docMk/>
          <pc:sldMk cId="4166395048" sldId="288"/>
        </pc:sldMkLst>
        <pc:spChg chg="mod">
          <ac:chgData name="Rebecca Duffus" userId="ceb63b13-e642-4fbc-8677-04b64999fd0f" providerId="ADAL" clId="{C853C2E9-3EA9-4AEC-A3F7-3D4713D00D0F}" dt="2020-05-14T16:14:15.421" v="3135" actId="20577"/>
          <ac:spMkLst>
            <pc:docMk/>
            <pc:sldMk cId="4166395048" sldId="288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13:57.931" v="3063" actId="478"/>
          <ac:picMkLst>
            <pc:docMk/>
            <pc:sldMk cId="4166395048" sldId="288"/>
            <ac:picMk id="2" creationId="{C16BC997-E7BC-4FE9-92C6-575A9E31474C}"/>
          </ac:picMkLst>
        </pc:picChg>
        <pc:picChg chg="del">
          <ac:chgData name="Rebecca Duffus" userId="ceb63b13-e642-4fbc-8677-04b64999fd0f" providerId="ADAL" clId="{C853C2E9-3EA9-4AEC-A3F7-3D4713D00D0F}" dt="2020-05-14T16:13:58.747" v="3064" actId="478"/>
          <ac:picMkLst>
            <pc:docMk/>
            <pc:sldMk cId="4166395048" sldId="288"/>
            <ac:picMk id="5" creationId="{C5704AF0-14AB-43A0-BD3B-0E4E032C2E24}"/>
          </ac:picMkLst>
        </pc:picChg>
        <pc:picChg chg="add mod">
          <ac:chgData name="Rebecca Duffus" userId="ceb63b13-e642-4fbc-8677-04b64999fd0f" providerId="ADAL" clId="{C853C2E9-3EA9-4AEC-A3F7-3D4713D00D0F}" dt="2020-05-14T16:14:05.705" v="3076" actId="27614"/>
          <ac:picMkLst>
            <pc:docMk/>
            <pc:sldMk cId="4166395048" sldId="288"/>
            <ac:picMk id="6" creationId="{B1E84047-DC0F-40D1-9F39-AA0B253612A3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6:03.533" v="3395" actId="20577"/>
        <pc:sldMkLst>
          <pc:docMk/>
          <pc:sldMk cId="3048840655" sldId="289"/>
        </pc:sldMkLst>
        <pc:spChg chg="mod">
          <ac:chgData name="Rebecca Duffus" userId="ceb63b13-e642-4fbc-8677-04b64999fd0f" providerId="ADAL" clId="{C853C2E9-3EA9-4AEC-A3F7-3D4713D00D0F}" dt="2020-05-14T16:16:03.533" v="3395" actId="20577"/>
          <ac:spMkLst>
            <pc:docMk/>
            <pc:sldMk cId="3048840655" sldId="289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15:16.440" v="3188" actId="1076"/>
          <ac:picMkLst>
            <pc:docMk/>
            <pc:sldMk cId="3048840655" sldId="289"/>
            <ac:picMk id="3" creationId="{8147C2E3-B7CA-47C2-9731-C4B00333ADEA}"/>
          </ac:picMkLst>
        </pc:picChg>
        <pc:picChg chg="del">
          <ac:chgData name="Rebecca Duffus" userId="ceb63b13-e642-4fbc-8677-04b64999fd0f" providerId="ADAL" clId="{C853C2E9-3EA9-4AEC-A3F7-3D4713D00D0F}" dt="2020-05-14T16:15:11.416" v="3182" actId="478"/>
          <ac:picMkLst>
            <pc:docMk/>
            <pc:sldMk cId="3048840655" sldId="289"/>
            <ac:picMk id="6" creationId="{B1E84047-DC0F-40D1-9F39-AA0B253612A3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6:51.098" v="6216" actId="1076"/>
        <pc:sldMkLst>
          <pc:docMk/>
          <pc:sldMk cId="4056267069" sldId="290"/>
        </pc:sldMkLst>
        <pc:spChg chg="mod">
          <ac:chgData name="Rebecca Duffus" userId="ceb63b13-e642-4fbc-8677-04b64999fd0f" providerId="ADAL" clId="{C853C2E9-3EA9-4AEC-A3F7-3D4713D00D0F}" dt="2020-05-14T16:16:54.244" v="3563" actId="20577"/>
          <ac:spMkLst>
            <pc:docMk/>
            <pc:sldMk cId="4056267069" sldId="290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C853C2E9-3EA9-4AEC-A3F7-3D4713D00D0F}" dt="2020-05-14T16:46:51.098" v="6216" actId="1076"/>
          <ac:picMkLst>
            <pc:docMk/>
            <pc:sldMk cId="4056267069" sldId="290"/>
            <ac:picMk id="2" creationId="{9F56E580-0C43-4D37-8980-36F97E6F1008}"/>
          </ac:picMkLst>
        </pc:picChg>
        <pc:picChg chg="del">
          <ac:chgData name="Rebecca Duffus" userId="ceb63b13-e642-4fbc-8677-04b64999fd0f" providerId="ADAL" clId="{C853C2E9-3EA9-4AEC-A3F7-3D4713D00D0F}" dt="2020-05-14T16:16:29.442" v="3397" actId="478"/>
          <ac:picMkLst>
            <pc:docMk/>
            <pc:sldMk cId="4056267069" sldId="290"/>
            <ac:picMk id="3" creationId="{CE069F56-343F-4DE8-8B54-025F88B5FB9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20:26.029" v="3761" actId="27636"/>
        <pc:sldMkLst>
          <pc:docMk/>
          <pc:sldMk cId="2050953083" sldId="291"/>
        </pc:sldMkLst>
        <pc:spChg chg="mod">
          <ac:chgData name="Rebecca Duffus" userId="ceb63b13-e642-4fbc-8677-04b64999fd0f" providerId="ADAL" clId="{C853C2E9-3EA9-4AEC-A3F7-3D4713D00D0F}" dt="2020-05-14T16:20:26.029" v="3761" actId="27636"/>
          <ac:spMkLst>
            <pc:docMk/>
            <pc:sldMk cId="2050953083" sldId="291"/>
            <ac:spMk id="4" creationId="{00000000-0000-0000-0000-000000000000}"/>
          </ac:spMkLst>
        </pc:spChg>
        <pc:picChg chg="add del mod modCrop">
          <ac:chgData name="Rebecca Duffus" userId="ceb63b13-e642-4fbc-8677-04b64999fd0f" providerId="ADAL" clId="{C853C2E9-3EA9-4AEC-A3F7-3D4713D00D0F}" dt="2020-05-14T16:20:01.970" v="3675" actId="478"/>
          <ac:picMkLst>
            <pc:docMk/>
            <pc:sldMk cId="2050953083" sldId="291"/>
            <ac:picMk id="3" creationId="{75B18159-9C1A-4746-8532-76B806BA97BD}"/>
          </ac:picMkLst>
        </pc:picChg>
        <pc:picChg chg="del">
          <ac:chgData name="Rebecca Duffus" userId="ceb63b13-e642-4fbc-8677-04b64999fd0f" providerId="ADAL" clId="{C853C2E9-3EA9-4AEC-A3F7-3D4713D00D0F}" dt="2020-05-14T16:18:09.127" v="3656" actId="478"/>
          <ac:picMkLst>
            <pc:docMk/>
            <pc:sldMk cId="2050953083" sldId="291"/>
            <ac:picMk id="5" creationId="{82E2AB37-1E8C-45B5-A8CA-E8E82415DAD0}"/>
          </ac:picMkLst>
        </pc:picChg>
        <pc:picChg chg="add mod modCrop">
          <ac:chgData name="Rebecca Duffus" userId="ceb63b13-e642-4fbc-8677-04b64999fd0f" providerId="ADAL" clId="{C853C2E9-3EA9-4AEC-A3F7-3D4713D00D0F}" dt="2020-05-14T16:20:04.835" v="3677" actId="1076"/>
          <ac:picMkLst>
            <pc:docMk/>
            <pc:sldMk cId="2050953083" sldId="291"/>
            <ac:picMk id="7" creationId="{9E676530-96C6-42C2-ABC5-023423A18AE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21:42.189" v="3833" actId="962"/>
        <pc:sldMkLst>
          <pc:docMk/>
          <pc:sldMk cId="1287363736" sldId="292"/>
        </pc:sldMkLst>
        <pc:spChg chg="mod">
          <ac:chgData name="Rebecca Duffus" userId="ceb63b13-e642-4fbc-8677-04b64999fd0f" providerId="ADAL" clId="{C853C2E9-3EA9-4AEC-A3F7-3D4713D00D0F}" dt="2020-05-14T16:21:29.946" v="3828" actId="20577"/>
          <ac:spMkLst>
            <pc:docMk/>
            <pc:sldMk cId="1287363736" sldId="292"/>
            <ac:spMk id="4" creationId="{00000000-0000-0000-0000-000000000000}"/>
          </ac:spMkLst>
        </pc:spChg>
        <pc:spChg chg="del">
          <ac:chgData name="Rebecca Duffus" userId="ceb63b13-e642-4fbc-8677-04b64999fd0f" providerId="ADAL" clId="{C853C2E9-3EA9-4AEC-A3F7-3D4713D00D0F}" dt="2020-05-14T16:21:37.797" v="3829" actId="478"/>
          <ac:spMkLst>
            <pc:docMk/>
            <pc:sldMk cId="1287363736" sldId="292"/>
            <ac:spMk id="14" creationId="{64D1BF51-D63A-4283-A0DF-ED3E87FA07FB}"/>
          </ac:spMkLst>
        </pc:spChg>
        <pc:spChg chg="del">
          <ac:chgData name="Rebecca Duffus" userId="ceb63b13-e642-4fbc-8677-04b64999fd0f" providerId="ADAL" clId="{C853C2E9-3EA9-4AEC-A3F7-3D4713D00D0F}" dt="2020-05-14T16:21:37.797" v="3829" actId="478"/>
          <ac:spMkLst>
            <pc:docMk/>
            <pc:sldMk cId="1287363736" sldId="292"/>
            <ac:spMk id="16" creationId="{C2561B8B-B653-4D0C-847D-7FDC0F2892C9}"/>
          </ac:spMkLst>
        </pc:spChg>
        <pc:picChg chg="add mod">
          <ac:chgData name="Rebecca Duffus" userId="ceb63b13-e642-4fbc-8677-04b64999fd0f" providerId="ADAL" clId="{C853C2E9-3EA9-4AEC-A3F7-3D4713D00D0F}" dt="2020-05-14T16:21:42.189" v="3833" actId="962"/>
          <ac:picMkLst>
            <pc:docMk/>
            <pc:sldMk cId="1287363736" sldId="292"/>
            <ac:picMk id="3" creationId="{6B4F8724-FA6C-4A0C-9C6B-9A5C18EDC616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7" creationId="{12F6FCEB-A7A4-4038-82EA-1EC7049789EA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9" creationId="{E0FC4572-4A64-4537-888C-A2367808F563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10" creationId="{2BF13E37-7972-46CA-9E29-1EDC53CAC748}"/>
          </ac:picMkLst>
        </pc:picChg>
        <pc:picChg chg="del">
          <ac:chgData name="Rebecca Duffus" userId="ceb63b13-e642-4fbc-8677-04b64999fd0f" providerId="ADAL" clId="{C853C2E9-3EA9-4AEC-A3F7-3D4713D00D0F}" dt="2020-05-14T16:21:18.821" v="3763" actId="478"/>
          <ac:picMkLst>
            <pc:docMk/>
            <pc:sldMk cId="1287363736" sldId="292"/>
            <ac:picMk id="17" creationId="{5D49212A-D350-4C46-93F4-D493500FF63A}"/>
          </ac:picMkLst>
        </pc:picChg>
        <pc:cxnChg chg="del">
          <ac:chgData name="Rebecca Duffus" userId="ceb63b13-e642-4fbc-8677-04b64999fd0f" providerId="ADAL" clId="{C853C2E9-3EA9-4AEC-A3F7-3D4713D00D0F}" dt="2020-05-14T16:21:37.797" v="3829" actId="478"/>
          <ac:cxnSpMkLst>
            <pc:docMk/>
            <pc:sldMk cId="1287363736" sldId="292"/>
            <ac:cxnSpMk id="12" creationId="{81DB6EA0-F546-4629-AECE-D8AC105C7F48}"/>
          </ac:cxnSpMkLst>
        </pc:cxnChg>
        <pc:cxnChg chg="del">
          <ac:chgData name="Rebecca Duffus" userId="ceb63b13-e642-4fbc-8677-04b64999fd0f" providerId="ADAL" clId="{C853C2E9-3EA9-4AEC-A3F7-3D4713D00D0F}" dt="2020-05-14T16:21:37.797" v="3829" actId="478"/>
          <ac:cxnSpMkLst>
            <pc:docMk/>
            <pc:sldMk cId="1287363736" sldId="292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6:24:44.613" v="4156" actId="27636"/>
        <pc:sldMkLst>
          <pc:docMk/>
          <pc:sldMk cId="1737134291" sldId="293"/>
        </pc:sldMkLst>
        <pc:spChg chg="mod">
          <ac:chgData name="Rebecca Duffus" userId="ceb63b13-e642-4fbc-8677-04b64999fd0f" providerId="ADAL" clId="{C853C2E9-3EA9-4AEC-A3F7-3D4713D00D0F}" dt="2020-05-14T16:24:44.613" v="4156" actId="27636"/>
          <ac:spMkLst>
            <pc:docMk/>
            <pc:sldMk cId="1737134291" sldId="293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24:20.902" v="4062" actId="1076"/>
          <ac:picMkLst>
            <pc:docMk/>
            <pc:sldMk cId="1737134291" sldId="293"/>
            <ac:picMk id="2" creationId="{25C6DC03-A8B1-4D4B-AF9F-626ED8E04774}"/>
          </ac:picMkLst>
        </pc:picChg>
        <pc:picChg chg="del">
          <ac:chgData name="Rebecca Duffus" userId="ceb63b13-e642-4fbc-8677-04b64999fd0f" providerId="ADAL" clId="{C853C2E9-3EA9-4AEC-A3F7-3D4713D00D0F}" dt="2020-05-14T16:24:17.885" v="4060" actId="478"/>
          <ac:picMkLst>
            <pc:docMk/>
            <pc:sldMk cId="1737134291" sldId="293"/>
            <ac:picMk id="5" creationId="{C8803EDD-C358-4CF5-8C0B-51B89DFA1FA1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7:15.328" v="6220" actId="1076"/>
        <pc:sldMkLst>
          <pc:docMk/>
          <pc:sldMk cId="461631665" sldId="294"/>
        </pc:sldMkLst>
        <pc:spChg chg="mod">
          <ac:chgData name="Rebecca Duffus" userId="ceb63b13-e642-4fbc-8677-04b64999fd0f" providerId="ADAL" clId="{C853C2E9-3EA9-4AEC-A3F7-3D4713D00D0F}" dt="2020-05-14T16:25:04.289" v="4215" actId="27636"/>
          <ac:spMkLst>
            <pc:docMk/>
            <pc:sldMk cId="461631665" sldId="294"/>
            <ac:spMk id="4" creationId="{00000000-0000-0000-0000-000000000000}"/>
          </ac:spMkLst>
        </pc:spChg>
        <pc:picChg chg="add del">
          <ac:chgData name="Rebecca Duffus" userId="ceb63b13-e642-4fbc-8677-04b64999fd0f" providerId="ADAL" clId="{C853C2E9-3EA9-4AEC-A3F7-3D4713D00D0F}" dt="2020-05-14T16:46:59.886" v="6217" actId="478"/>
          <ac:picMkLst>
            <pc:docMk/>
            <pc:sldMk cId="461631665" sldId="294"/>
            <ac:picMk id="2" creationId="{205538AB-6E7A-4A52-8000-8EB0AD21A1EE}"/>
          </ac:picMkLst>
        </pc:picChg>
        <pc:picChg chg="del">
          <ac:chgData name="Rebecca Duffus" userId="ceb63b13-e642-4fbc-8677-04b64999fd0f" providerId="ADAL" clId="{C853C2E9-3EA9-4AEC-A3F7-3D4713D00D0F}" dt="2020-05-14T16:24:51.252" v="4157" actId="478"/>
          <ac:picMkLst>
            <pc:docMk/>
            <pc:sldMk cId="461631665" sldId="294"/>
            <ac:picMk id="5" creationId="{C8803EDD-C358-4CF5-8C0B-51B89DFA1FA1}"/>
          </ac:picMkLst>
        </pc:picChg>
        <pc:picChg chg="add mod">
          <ac:chgData name="Rebecca Duffus" userId="ceb63b13-e642-4fbc-8677-04b64999fd0f" providerId="ADAL" clId="{C853C2E9-3EA9-4AEC-A3F7-3D4713D00D0F}" dt="2020-05-14T16:47:15.328" v="6220" actId="1076"/>
          <ac:picMkLst>
            <pc:docMk/>
            <pc:sldMk cId="461631665" sldId="294"/>
            <ac:picMk id="6" creationId="{8CF27F3E-BB94-4537-8FBF-AF3FDF653F94}"/>
          </ac:picMkLst>
        </pc:picChg>
      </pc:sldChg>
      <pc:sldChg chg="modSp add">
        <pc:chgData name="Rebecca Duffus" userId="ceb63b13-e642-4fbc-8677-04b64999fd0f" providerId="ADAL" clId="{C853C2E9-3EA9-4AEC-A3F7-3D4713D00D0F}" dt="2020-05-14T16:50:44.428" v="6733" actId="27636"/>
        <pc:sldMkLst>
          <pc:docMk/>
          <pc:sldMk cId="445300284" sldId="295"/>
        </pc:sldMkLst>
        <pc:spChg chg="mod">
          <ac:chgData name="Rebecca Duffus" userId="ceb63b13-e642-4fbc-8677-04b64999fd0f" providerId="ADAL" clId="{C853C2E9-3EA9-4AEC-A3F7-3D4713D00D0F}" dt="2020-05-14T16:50:44.428" v="6733" actId="27636"/>
          <ac:spMkLst>
            <pc:docMk/>
            <pc:sldMk cId="445300284" sldId="295"/>
            <ac:spMk id="4" creationId="{00000000-0000-0000-0000-000000000000}"/>
          </ac:spMkLst>
        </pc:spChg>
        <pc:picChg chg="mod">
          <ac:chgData name="Rebecca Duffus" userId="ceb63b13-e642-4fbc-8677-04b64999fd0f" providerId="ADAL" clId="{C853C2E9-3EA9-4AEC-A3F7-3D4713D00D0F}" dt="2020-05-14T16:26:01.526" v="4219" actId="1076"/>
          <ac:picMkLst>
            <pc:docMk/>
            <pc:sldMk cId="445300284" sldId="295"/>
            <ac:picMk id="2" creationId="{205538AB-6E7A-4A52-8000-8EB0AD21A1EE}"/>
          </ac:picMkLst>
        </pc:picChg>
      </pc:sldChg>
      <pc:sldChg chg="modSp add">
        <pc:chgData name="Rebecca Duffus" userId="ceb63b13-e642-4fbc-8677-04b64999fd0f" providerId="ADAL" clId="{C853C2E9-3EA9-4AEC-A3F7-3D4713D00D0F}" dt="2020-05-14T16:27:16.504" v="4552" actId="20577"/>
        <pc:sldMkLst>
          <pc:docMk/>
          <pc:sldMk cId="1954303387" sldId="296"/>
        </pc:sldMkLst>
        <pc:spChg chg="mod">
          <ac:chgData name="Rebecca Duffus" userId="ceb63b13-e642-4fbc-8677-04b64999fd0f" providerId="ADAL" clId="{C853C2E9-3EA9-4AEC-A3F7-3D4713D00D0F}" dt="2020-05-14T16:27:16.504" v="4552" actId="20577"/>
          <ac:spMkLst>
            <pc:docMk/>
            <pc:sldMk cId="1954303387" sldId="296"/>
            <ac:spMk id="4" creationId="{00000000-0000-0000-0000-000000000000}"/>
          </ac:spMkLst>
        </pc:spChg>
      </pc:sldChg>
      <pc:sldChg chg="addSp delSp modSp add">
        <pc:chgData name="Rebecca Duffus" userId="ceb63b13-e642-4fbc-8677-04b64999fd0f" providerId="ADAL" clId="{C853C2E9-3EA9-4AEC-A3F7-3D4713D00D0F}" dt="2020-05-14T16:43:09.314" v="6125" actId="255"/>
        <pc:sldMkLst>
          <pc:docMk/>
          <pc:sldMk cId="2829219215" sldId="297"/>
        </pc:sldMkLst>
        <pc:spChg chg="mod">
          <ac:chgData name="Rebecca Duffus" userId="ceb63b13-e642-4fbc-8677-04b64999fd0f" providerId="ADAL" clId="{C853C2E9-3EA9-4AEC-A3F7-3D4713D00D0F}" dt="2020-05-14T16:43:09.314" v="6125" actId="255"/>
          <ac:spMkLst>
            <pc:docMk/>
            <pc:sldMk cId="2829219215" sldId="297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8:39.550" v="6034" actId="1076"/>
          <ac:picMkLst>
            <pc:docMk/>
            <pc:sldMk cId="2829219215" sldId="297"/>
            <ac:picMk id="3" creationId="{FB0A55B8-327A-4575-BCBB-DE65928E7225}"/>
          </ac:picMkLst>
        </pc:picChg>
        <pc:picChg chg="del">
          <ac:chgData name="Rebecca Duffus" userId="ceb63b13-e642-4fbc-8677-04b64999fd0f" providerId="ADAL" clId="{C853C2E9-3EA9-4AEC-A3F7-3D4713D00D0F}" dt="2020-05-14T16:37:30.396" v="6026" actId="478"/>
          <ac:picMkLst>
            <pc:docMk/>
            <pc:sldMk cId="2829219215" sldId="297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1:42.648" v="6064" actId="14100"/>
        <pc:sldMkLst>
          <pc:docMk/>
          <pc:sldMk cId="618052214" sldId="298"/>
        </pc:sldMkLst>
        <pc:spChg chg="mod">
          <ac:chgData name="Rebecca Duffus" userId="ceb63b13-e642-4fbc-8677-04b64999fd0f" providerId="ADAL" clId="{C853C2E9-3EA9-4AEC-A3F7-3D4713D00D0F}" dt="2020-05-14T16:41:42.648" v="6064" actId="14100"/>
          <ac:spMkLst>
            <pc:docMk/>
            <pc:sldMk cId="618052214" sldId="298"/>
            <ac:spMk id="2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41:06.838" v="6057" actId="478"/>
          <ac:spMkLst>
            <pc:docMk/>
            <pc:sldMk cId="618052214" sldId="298"/>
            <ac:spMk id="5" creationId="{E1CC769F-A2FB-4580-9DCD-F4339DE03320}"/>
          </ac:spMkLst>
        </pc:spChg>
        <pc:picChg chg="add mod">
          <ac:chgData name="Rebecca Duffus" userId="ceb63b13-e642-4fbc-8677-04b64999fd0f" providerId="ADAL" clId="{C853C2E9-3EA9-4AEC-A3F7-3D4713D00D0F}" dt="2020-05-14T16:41:10.664" v="6059" actId="1076"/>
          <ac:picMkLst>
            <pc:docMk/>
            <pc:sldMk cId="618052214" sldId="298"/>
            <ac:picMk id="4" creationId="{5EABBA60-F406-48CC-BA59-A52FB75F5F4D}"/>
          </ac:picMkLst>
        </pc:picChg>
        <pc:picChg chg="del">
          <ac:chgData name="Rebecca Duffus" userId="ceb63b13-e642-4fbc-8677-04b64999fd0f" providerId="ADAL" clId="{C853C2E9-3EA9-4AEC-A3F7-3D4713D00D0F}" dt="2020-05-14T16:40:45.022" v="6052" actId="478"/>
          <ac:picMkLst>
            <pc:docMk/>
            <pc:sldMk cId="618052214" sldId="298"/>
            <ac:picMk id="2052" creationId="{F1210742-2970-4025-9436-095AAE36FCA6}"/>
          </ac:picMkLst>
        </pc:picChg>
      </pc:sldChg>
      <pc:sldChg chg="addSp delSp modSp add ord">
        <pc:chgData name="Rebecca Duffus" userId="ceb63b13-e642-4fbc-8677-04b64999fd0f" providerId="ADAL" clId="{C853C2E9-3EA9-4AEC-A3F7-3D4713D00D0F}" dt="2020-05-14T16:43:56.593" v="6129" actId="1076"/>
        <pc:sldMkLst>
          <pc:docMk/>
          <pc:sldMk cId="3258835505" sldId="299"/>
        </pc:sldMkLst>
        <pc:spChg chg="mod">
          <ac:chgData name="Rebecca Duffus" userId="ceb63b13-e642-4fbc-8677-04b64999fd0f" providerId="ADAL" clId="{C853C2E9-3EA9-4AEC-A3F7-3D4713D00D0F}" dt="2020-05-14T16:34:10.632" v="5403" actId="20577"/>
          <ac:spMkLst>
            <pc:docMk/>
            <pc:sldMk cId="3258835505" sldId="299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43:56.593" v="6129" actId="1076"/>
          <ac:picMkLst>
            <pc:docMk/>
            <pc:sldMk cId="3258835505" sldId="299"/>
            <ac:picMk id="4" creationId="{C1B94B3A-92AF-42E4-8A40-B6AA77A3BF2A}"/>
          </ac:picMkLst>
        </pc:picChg>
        <pc:picChg chg="del">
          <ac:chgData name="Rebecca Duffus" userId="ceb63b13-e642-4fbc-8677-04b64999fd0f" providerId="ADAL" clId="{C853C2E9-3EA9-4AEC-A3F7-3D4713D00D0F}" dt="2020-05-14T16:43:21.343" v="6127" actId="478"/>
          <ac:picMkLst>
            <pc:docMk/>
            <pc:sldMk cId="3258835505" sldId="299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1:56.801" v="6068" actId="14100"/>
        <pc:sldMkLst>
          <pc:docMk/>
          <pc:sldMk cId="361265140" sldId="300"/>
        </pc:sldMkLst>
        <pc:spChg chg="mod">
          <ac:chgData name="Rebecca Duffus" userId="ceb63b13-e642-4fbc-8677-04b64999fd0f" providerId="ADAL" clId="{C853C2E9-3EA9-4AEC-A3F7-3D4713D00D0F}" dt="2020-05-14T16:41:56.801" v="6068" actId="14100"/>
          <ac:spMkLst>
            <pc:docMk/>
            <pc:sldMk cId="361265140" sldId="300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8:12.535" v="6031" actId="1076"/>
          <ac:picMkLst>
            <pc:docMk/>
            <pc:sldMk cId="361265140" sldId="300"/>
            <ac:picMk id="3" creationId="{525D66B3-C286-421B-96CE-0145843A06DF}"/>
          </ac:picMkLst>
        </pc:picChg>
        <pc:picChg chg="del">
          <ac:chgData name="Rebecca Duffus" userId="ceb63b13-e642-4fbc-8677-04b64999fd0f" providerId="ADAL" clId="{C853C2E9-3EA9-4AEC-A3F7-3D4713D00D0F}" dt="2020-05-14T16:38:08.586" v="6027" actId="478"/>
          <ac:picMkLst>
            <pc:docMk/>
            <pc:sldMk cId="361265140" sldId="300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2:04.951" v="6072" actId="27636"/>
        <pc:sldMkLst>
          <pc:docMk/>
          <pc:sldMk cId="556043005" sldId="301"/>
        </pc:sldMkLst>
        <pc:spChg chg="mod">
          <ac:chgData name="Rebecca Duffus" userId="ceb63b13-e642-4fbc-8677-04b64999fd0f" providerId="ADAL" clId="{C853C2E9-3EA9-4AEC-A3F7-3D4713D00D0F}" dt="2020-05-14T16:42:04.951" v="6072" actId="27636"/>
          <ac:spMkLst>
            <pc:docMk/>
            <pc:sldMk cId="556043005" sldId="301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9:08.902" v="6037" actId="1076"/>
          <ac:picMkLst>
            <pc:docMk/>
            <pc:sldMk cId="556043005" sldId="301"/>
            <ac:picMk id="3" creationId="{3BF0C8B6-A585-460E-8C61-D50EAF20A7C9}"/>
          </ac:picMkLst>
        </pc:picChg>
        <pc:picChg chg="del">
          <ac:chgData name="Rebecca Duffus" userId="ceb63b13-e642-4fbc-8677-04b64999fd0f" providerId="ADAL" clId="{C853C2E9-3EA9-4AEC-A3F7-3D4713D00D0F}" dt="2020-05-14T16:39:06.762" v="6035" actId="478"/>
          <ac:picMkLst>
            <pc:docMk/>
            <pc:sldMk cId="556043005" sldId="301"/>
            <ac:picMk id="2052" creationId="{F1210742-2970-4025-9436-095AAE36FCA6}"/>
          </ac:picMkLst>
        </pc:picChg>
      </pc:sldChg>
      <pc:sldChg chg="modSp add">
        <pc:chgData name="Rebecca Duffus" userId="ceb63b13-e642-4fbc-8677-04b64999fd0f" providerId="ADAL" clId="{C853C2E9-3EA9-4AEC-A3F7-3D4713D00D0F}" dt="2020-05-14T16:49:44.850" v="6654" actId="403"/>
        <pc:sldMkLst>
          <pc:docMk/>
          <pc:sldMk cId="258863452" sldId="302"/>
        </pc:sldMkLst>
        <pc:spChg chg="mod">
          <ac:chgData name="Rebecca Duffus" userId="ceb63b13-e642-4fbc-8677-04b64999fd0f" providerId="ADAL" clId="{C853C2E9-3EA9-4AEC-A3F7-3D4713D00D0F}" dt="2020-05-14T16:49:44.850" v="6654" actId="403"/>
          <ac:spMkLst>
            <pc:docMk/>
            <pc:sldMk cId="258863452" sldId="302"/>
            <ac:spMk id="2" creationId="{3F16CEB4-7BC7-45DE-92B0-3D25CE6CD186}"/>
          </ac:spMkLst>
        </pc:spChg>
      </pc:sldChg>
      <pc:sldChg chg="modSp add">
        <pc:chgData name="Rebecca Duffus" userId="ceb63b13-e642-4fbc-8677-04b64999fd0f" providerId="ADAL" clId="{C853C2E9-3EA9-4AEC-A3F7-3D4713D00D0F}" dt="2020-05-14T16:49:52.704" v="6657" actId="403"/>
        <pc:sldMkLst>
          <pc:docMk/>
          <pc:sldMk cId="3177058185" sldId="303"/>
        </pc:sldMkLst>
        <pc:spChg chg="mod">
          <ac:chgData name="Rebecca Duffus" userId="ceb63b13-e642-4fbc-8677-04b64999fd0f" providerId="ADAL" clId="{C853C2E9-3EA9-4AEC-A3F7-3D4713D00D0F}" dt="2020-05-14T16:49:52.704" v="6657" actId="403"/>
          <ac:spMkLst>
            <pc:docMk/>
            <pc:sldMk cId="3177058185" sldId="303"/>
            <ac:spMk id="2" creationId="{048BC282-6D7A-4195-BE5E-D9D4C5B25E47}"/>
          </ac:spMkLst>
        </pc:spChg>
      </pc:sldChg>
      <pc:sldChg chg="delSp modSp add ord">
        <pc:chgData name="Rebecca Duffus" userId="ceb63b13-e642-4fbc-8677-04b64999fd0f" providerId="ADAL" clId="{C853C2E9-3EA9-4AEC-A3F7-3D4713D00D0F}" dt="2020-05-14T16:49:27.378" v="6651" actId="20577"/>
        <pc:sldMkLst>
          <pc:docMk/>
          <pc:sldMk cId="4206013300" sldId="304"/>
        </pc:sldMkLst>
        <pc:spChg chg="mod">
          <ac:chgData name="Rebecca Duffus" userId="ceb63b13-e642-4fbc-8677-04b64999fd0f" providerId="ADAL" clId="{C853C2E9-3EA9-4AEC-A3F7-3D4713D00D0F}" dt="2020-05-14T16:49:27.378" v="6651" actId="20577"/>
          <ac:spMkLst>
            <pc:docMk/>
            <pc:sldMk cId="4206013300" sldId="304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47:33.065" v="6223" actId="478"/>
          <ac:picMkLst>
            <pc:docMk/>
            <pc:sldMk cId="4206013300" sldId="304"/>
            <ac:picMk id="2" creationId="{205538AB-6E7A-4A52-8000-8EB0AD21A1EE}"/>
          </ac:picMkLst>
        </pc:picChg>
      </pc:sldChg>
      <pc:sldChg chg="modSp add ord">
        <pc:chgData name="Rebecca Duffus" userId="ceb63b13-e642-4fbc-8677-04b64999fd0f" providerId="ADAL" clId="{C853C2E9-3EA9-4AEC-A3F7-3D4713D00D0F}" dt="2020-05-14T16:50:16.617" v="6681" actId="6549"/>
        <pc:sldMkLst>
          <pc:docMk/>
          <pc:sldMk cId="2043707925" sldId="305"/>
        </pc:sldMkLst>
        <pc:spChg chg="mod">
          <ac:chgData name="Rebecca Duffus" userId="ceb63b13-e642-4fbc-8677-04b64999fd0f" providerId="ADAL" clId="{C853C2E9-3EA9-4AEC-A3F7-3D4713D00D0F}" dt="2020-05-14T16:50:16.617" v="6681" actId="6549"/>
          <ac:spMkLst>
            <pc:docMk/>
            <pc:sldMk cId="2043707925" sldId="305"/>
            <ac:spMk id="2" creationId="{048BC282-6D7A-4195-BE5E-D9D4C5B25E47}"/>
          </ac:spMkLst>
        </pc:spChg>
      </pc:sldChg>
      <pc:sldChg chg="modSp add ord">
        <pc:chgData name="Rebecca Duffus" userId="ceb63b13-e642-4fbc-8677-04b64999fd0f" providerId="ADAL" clId="{C853C2E9-3EA9-4AEC-A3F7-3D4713D00D0F}" dt="2020-05-14T16:50:29.108" v="6725" actId="20577"/>
        <pc:sldMkLst>
          <pc:docMk/>
          <pc:sldMk cId="2200956878" sldId="306"/>
        </pc:sldMkLst>
        <pc:spChg chg="mod">
          <ac:chgData name="Rebecca Duffus" userId="ceb63b13-e642-4fbc-8677-04b64999fd0f" providerId="ADAL" clId="{C853C2E9-3EA9-4AEC-A3F7-3D4713D00D0F}" dt="2020-05-14T16:50:29.108" v="6725" actId="20577"/>
          <ac:spMkLst>
            <pc:docMk/>
            <pc:sldMk cId="2200956878" sldId="306"/>
            <ac:spMk id="2" creationId="{048BC282-6D7A-4195-BE5E-D9D4C5B25E47}"/>
          </ac:spMkLst>
        </pc:spChg>
      </pc:sldChg>
      <pc:sldChg chg="add del">
        <pc:chgData name="Rebecca Duffus" userId="ceb63b13-e642-4fbc-8677-04b64999fd0f" providerId="ADAL" clId="{C853C2E9-3EA9-4AEC-A3F7-3D4713D00D0F}" dt="2020-05-14T17:26:22.179" v="6864" actId="2696"/>
        <pc:sldMkLst>
          <pc:docMk/>
          <pc:sldMk cId="3468028429" sldId="307"/>
        </pc:sldMkLst>
      </pc:sldChg>
      <pc:sldChg chg="modSp add">
        <pc:chgData name="Rebecca Duffus" userId="ceb63b13-e642-4fbc-8677-04b64999fd0f" providerId="ADAL" clId="{C853C2E9-3EA9-4AEC-A3F7-3D4713D00D0F}" dt="2020-05-14T17:26:43.057" v="6953" actId="20577"/>
        <pc:sldMkLst>
          <pc:docMk/>
          <pc:sldMk cId="1684584465" sldId="308"/>
        </pc:sldMkLst>
        <pc:spChg chg="mod">
          <ac:chgData name="Rebecca Duffus" userId="ceb63b13-e642-4fbc-8677-04b64999fd0f" providerId="ADAL" clId="{C853C2E9-3EA9-4AEC-A3F7-3D4713D00D0F}" dt="2020-05-14T17:26:43.057" v="6953" actId="20577"/>
          <ac:spMkLst>
            <pc:docMk/>
            <pc:sldMk cId="1684584465" sldId="308"/>
            <ac:spMk id="4" creationId="{00000000-0000-0000-0000-000000000000}"/>
          </ac:spMkLst>
        </pc:spChg>
      </pc:sldChg>
    </pc:docChg>
  </pc:docChgLst>
  <pc:docChgLst>
    <pc:chgData name="Rebecca Duffus" userId="ceb63b13-e642-4fbc-8677-04b64999fd0f" providerId="ADAL" clId="{99B33E71-21BC-4C43-9BED-909761084841}"/>
    <pc:docChg chg="custSel addSld delSld modSld sldOrd">
      <pc:chgData name="Rebecca Duffus" userId="ceb63b13-e642-4fbc-8677-04b64999fd0f" providerId="ADAL" clId="{99B33E71-21BC-4C43-9BED-909761084841}" dt="2020-05-15T11:26:40.392" v="1645"/>
      <pc:docMkLst>
        <pc:docMk/>
      </pc:docMkLst>
      <pc:sldChg chg="addSp modSp">
        <pc:chgData name="Rebecca Duffus" userId="ceb63b13-e642-4fbc-8677-04b64999fd0f" providerId="ADAL" clId="{99B33E71-21BC-4C43-9BED-909761084841}" dt="2020-05-15T11:24:34.670" v="1588" actId="27636"/>
        <pc:sldMkLst>
          <pc:docMk/>
          <pc:sldMk cId="1078829348" sldId="256"/>
        </pc:sldMkLst>
        <pc:spChg chg="mod">
          <ac:chgData name="Rebecca Duffus" userId="ceb63b13-e642-4fbc-8677-04b64999fd0f" providerId="ADAL" clId="{99B33E71-21BC-4C43-9BED-909761084841}" dt="2020-05-15T11:24:34.670" v="1588" actId="27636"/>
          <ac:spMkLst>
            <pc:docMk/>
            <pc:sldMk cId="1078829348" sldId="256"/>
            <ac:spMk id="2" creationId="{00000000-0000-0000-0000-000000000000}"/>
          </ac:spMkLst>
        </pc:spChg>
        <pc:spChg chg="mod">
          <ac:chgData name="Rebecca Duffus" userId="ceb63b13-e642-4fbc-8677-04b64999fd0f" providerId="ADAL" clId="{99B33E71-21BC-4C43-9BED-909761084841}" dt="2020-05-15T11:24:19.397" v="1576" actId="20577"/>
          <ac:spMkLst>
            <pc:docMk/>
            <pc:sldMk cId="1078829348" sldId="256"/>
            <ac:spMk id="3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24:04.016" v="1530" actId="1076"/>
          <ac:picMkLst>
            <pc:docMk/>
            <pc:sldMk cId="1078829348" sldId="256"/>
            <ac:picMk id="4" creationId="{51CA1375-BBAA-4634-9BAE-C8D200F45D7C}"/>
          </ac:picMkLst>
        </pc:picChg>
      </pc:sldChg>
      <pc:sldChg chg="addSp">
        <pc:chgData name="Rebecca Duffus" userId="ceb63b13-e642-4fbc-8677-04b64999fd0f" providerId="ADAL" clId="{99B33E71-21BC-4C43-9BED-909761084841}" dt="2020-05-15T11:25:22.644" v="1591"/>
        <pc:sldMkLst>
          <pc:docMk/>
          <pc:sldMk cId="1392379992" sldId="259"/>
        </pc:sldMkLst>
        <pc:picChg chg="add">
          <ac:chgData name="Rebecca Duffus" userId="ceb63b13-e642-4fbc-8677-04b64999fd0f" providerId="ADAL" clId="{99B33E71-21BC-4C43-9BED-909761084841}" dt="2020-05-15T11:25:22.644" v="1591"/>
          <ac:picMkLst>
            <pc:docMk/>
            <pc:sldMk cId="1392379992" sldId="259"/>
            <ac:picMk id="5" creationId="{139A5D7C-191C-4E92-AD72-946DC2F1DDC0}"/>
          </ac:picMkLst>
        </pc:picChg>
      </pc:sldChg>
      <pc:sldChg chg="addSp modSp">
        <pc:chgData name="Rebecca Duffus" userId="ceb63b13-e642-4fbc-8677-04b64999fd0f" providerId="ADAL" clId="{99B33E71-21BC-4C43-9BED-909761084841}" dt="2020-05-15T11:25:24.757" v="1592"/>
        <pc:sldMkLst>
          <pc:docMk/>
          <pc:sldMk cId="2525597969" sldId="261"/>
        </pc:sldMkLst>
        <pc:spChg chg="mod">
          <ac:chgData name="Rebecca Duffus" userId="ceb63b13-e642-4fbc-8677-04b64999fd0f" providerId="ADAL" clId="{99B33E71-21BC-4C43-9BED-909761084841}" dt="2020-05-15T10:31:53.906" v="55" actId="6549"/>
          <ac:spMkLst>
            <pc:docMk/>
            <pc:sldMk cId="2525597969" sldId="261"/>
            <ac:spMk id="2" creationId="{00000000-0000-0000-0000-000000000000}"/>
          </ac:spMkLst>
        </pc:spChg>
        <pc:picChg chg="add">
          <ac:chgData name="Rebecca Duffus" userId="ceb63b13-e642-4fbc-8677-04b64999fd0f" providerId="ADAL" clId="{99B33E71-21BC-4C43-9BED-909761084841}" dt="2020-05-15T11:25:24.757" v="1592"/>
          <ac:picMkLst>
            <pc:docMk/>
            <pc:sldMk cId="2525597969" sldId="261"/>
            <ac:picMk id="4" creationId="{6675E037-8AA5-4679-8FE4-7E1FD34867E9}"/>
          </ac:picMkLst>
        </pc:picChg>
      </pc:sldChg>
      <pc:sldChg chg="addSp modSp">
        <pc:chgData name="Rebecca Duffus" userId="ceb63b13-e642-4fbc-8677-04b64999fd0f" providerId="ADAL" clId="{99B33E71-21BC-4C43-9BED-909761084841}" dt="2020-05-15T11:26:11.879" v="1614"/>
        <pc:sldMkLst>
          <pc:docMk/>
          <pc:sldMk cId="242236305" sldId="269"/>
        </pc:sldMkLst>
        <pc:spChg chg="mod">
          <ac:chgData name="Rebecca Duffus" userId="ceb63b13-e642-4fbc-8677-04b64999fd0f" providerId="ADAL" clId="{99B33E71-21BC-4C43-9BED-909761084841}" dt="2020-05-15T11:02:10.328" v="236" actId="27636"/>
          <ac:spMkLst>
            <pc:docMk/>
            <pc:sldMk cId="242236305" sldId="269"/>
            <ac:spMk id="4" creationId="{00000000-0000-0000-0000-000000000000}"/>
          </ac:spMkLst>
        </pc:spChg>
        <pc:picChg chg="mod">
          <ac:chgData name="Rebecca Duffus" userId="ceb63b13-e642-4fbc-8677-04b64999fd0f" providerId="ADAL" clId="{99B33E71-21BC-4C43-9BED-909761084841}" dt="2020-05-15T11:10:30.355" v="531" actId="1076"/>
          <ac:picMkLst>
            <pc:docMk/>
            <pc:sldMk cId="242236305" sldId="269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1.879" v="1614"/>
          <ac:picMkLst>
            <pc:docMk/>
            <pc:sldMk cId="242236305" sldId="269"/>
            <ac:picMk id="6" creationId="{4A81E30C-B026-4A1B-9DE2-BD6C5FE54350}"/>
          </ac:picMkLst>
        </pc:picChg>
      </pc:sldChg>
      <pc:sldChg chg="addSp">
        <pc:chgData name="Rebecca Duffus" userId="ceb63b13-e642-4fbc-8677-04b64999fd0f" providerId="ADAL" clId="{99B33E71-21BC-4C43-9BED-909761084841}" dt="2020-05-15T11:26:20.087" v="1624"/>
        <pc:sldMkLst>
          <pc:docMk/>
          <pc:sldMk cId="4174432880" sldId="270"/>
        </pc:sldMkLst>
        <pc:picChg chg="add">
          <ac:chgData name="Rebecca Duffus" userId="ceb63b13-e642-4fbc-8677-04b64999fd0f" providerId="ADAL" clId="{99B33E71-21BC-4C43-9BED-909761084841}" dt="2020-05-15T11:26:20.087" v="1624"/>
          <ac:picMkLst>
            <pc:docMk/>
            <pc:sldMk cId="4174432880" sldId="270"/>
            <ac:picMk id="7" creationId="{6CF8A8C6-CB51-4F82-B401-169D52C49B00}"/>
          </ac:picMkLst>
        </pc:picChg>
      </pc:sldChg>
      <pc:sldChg chg="addSp">
        <pc:chgData name="Rebecca Duffus" userId="ceb63b13-e642-4fbc-8677-04b64999fd0f" providerId="ADAL" clId="{99B33E71-21BC-4C43-9BED-909761084841}" dt="2020-05-15T11:26:20.623" v="1625"/>
        <pc:sldMkLst>
          <pc:docMk/>
          <pc:sldMk cId="1243249998" sldId="271"/>
        </pc:sldMkLst>
        <pc:picChg chg="add">
          <ac:chgData name="Rebecca Duffus" userId="ceb63b13-e642-4fbc-8677-04b64999fd0f" providerId="ADAL" clId="{99B33E71-21BC-4C43-9BED-909761084841}" dt="2020-05-15T11:26:20.623" v="1625"/>
          <ac:picMkLst>
            <pc:docMk/>
            <pc:sldMk cId="1243249998" sldId="271"/>
            <ac:picMk id="5" creationId="{597CB0D5-B641-426D-AAF2-FFFE60FC892E}"/>
          </ac:picMkLst>
        </pc:picChg>
      </pc:sldChg>
      <pc:sldChg chg="addSp">
        <pc:chgData name="Rebecca Duffus" userId="ceb63b13-e642-4fbc-8677-04b64999fd0f" providerId="ADAL" clId="{99B33E71-21BC-4C43-9BED-909761084841}" dt="2020-05-15T11:26:23.051" v="1626"/>
        <pc:sldMkLst>
          <pc:docMk/>
          <pc:sldMk cId="756186533" sldId="272"/>
        </pc:sldMkLst>
        <pc:picChg chg="add">
          <ac:chgData name="Rebecca Duffus" userId="ceb63b13-e642-4fbc-8677-04b64999fd0f" providerId="ADAL" clId="{99B33E71-21BC-4C43-9BED-909761084841}" dt="2020-05-15T11:26:23.051" v="1626"/>
          <ac:picMkLst>
            <pc:docMk/>
            <pc:sldMk cId="756186533" sldId="272"/>
            <ac:picMk id="9" creationId="{F9FBB4E2-82A5-4E48-BB68-AC74C6F47E50}"/>
          </ac:picMkLst>
        </pc:picChg>
      </pc:sldChg>
      <pc:sldChg chg="addSp">
        <pc:chgData name="Rebecca Duffus" userId="ceb63b13-e642-4fbc-8677-04b64999fd0f" providerId="ADAL" clId="{99B33E71-21BC-4C43-9BED-909761084841}" dt="2020-05-15T11:25:57.356" v="1605"/>
        <pc:sldMkLst>
          <pc:docMk/>
          <pc:sldMk cId="1524436762" sldId="273"/>
        </pc:sldMkLst>
        <pc:picChg chg="add">
          <ac:chgData name="Rebecca Duffus" userId="ceb63b13-e642-4fbc-8677-04b64999fd0f" providerId="ADAL" clId="{99B33E71-21BC-4C43-9BED-909761084841}" dt="2020-05-15T11:25:57.356" v="1605"/>
          <ac:picMkLst>
            <pc:docMk/>
            <pc:sldMk cId="1524436762" sldId="273"/>
            <ac:picMk id="7" creationId="{2F9E3B6A-FB00-49DC-A5B5-88B1416019B6}"/>
          </ac:picMkLst>
        </pc:picChg>
      </pc:sldChg>
      <pc:sldChg chg="addSp modSp">
        <pc:chgData name="Rebecca Duffus" userId="ceb63b13-e642-4fbc-8677-04b64999fd0f" providerId="ADAL" clId="{99B33E71-21BC-4C43-9BED-909761084841}" dt="2020-05-15T11:26:02.605" v="1608" actId="14100"/>
        <pc:sldMkLst>
          <pc:docMk/>
          <pc:sldMk cId="2618441387" sldId="274"/>
        </pc:sldMkLst>
        <pc:picChg chg="add mod">
          <ac:chgData name="Rebecca Duffus" userId="ceb63b13-e642-4fbc-8677-04b64999fd0f" providerId="ADAL" clId="{99B33E71-21BC-4C43-9BED-909761084841}" dt="2020-05-15T11:26:02.605" v="1608" actId="14100"/>
          <ac:picMkLst>
            <pc:docMk/>
            <pc:sldMk cId="2618441387" sldId="274"/>
            <ac:picMk id="8" creationId="{C5F5D60F-F1D6-48B8-B68F-D06B10292F85}"/>
          </ac:picMkLst>
        </pc:picChg>
      </pc:sldChg>
      <pc:sldChg chg="addSp">
        <pc:chgData name="Rebecca Duffus" userId="ceb63b13-e642-4fbc-8677-04b64999fd0f" providerId="ADAL" clId="{99B33E71-21BC-4C43-9BED-909761084841}" dt="2020-05-15T11:26:08.810" v="1611"/>
        <pc:sldMkLst>
          <pc:docMk/>
          <pc:sldMk cId="1291371629" sldId="275"/>
        </pc:sldMkLst>
        <pc:picChg chg="add">
          <ac:chgData name="Rebecca Duffus" userId="ceb63b13-e642-4fbc-8677-04b64999fd0f" providerId="ADAL" clId="{99B33E71-21BC-4C43-9BED-909761084841}" dt="2020-05-15T11:26:08.810" v="1611"/>
          <ac:picMkLst>
            <pc:docMk/>
            <pc:sldMk cId="1291371629" sldId="275"/>
            <ac:picMk id="7" creationId="{CB889B96-CDCE-4DEA-B6FF-DE9AEC675592}"/>
          </ac:picMkLst>
        </pc:picChg>
      </pc:sldChg>
      <pc:sldChg chg="addSp modSp">
        <pc:chgData name="Rebecca Duffus" userId="ceb63b13-e642-4fbc-8677-04b64999fd0f" providerId="ADAL" clId="{99B33E71-21BC-4C43-9BED-909761084841}" dt="2020-05-15T11:26:06.828" v="1610" actId="14100"/>
        <pc:sldMkLst>
          <pc:docMk/>
          <pc:sldMk cId="995244959" sldId="276"/>
        </pc:sldMkLst>
        <pc:picChg chg="add mod">
          <ac:chgData name="Rebecca Duffus" userId="ceb63b13-e642-4fbc-8677-04b64999fd0f" providerId="ADAL" clId="{99B33E71-21BC-4C43-9BED-909761084841}" dt="2020-05-15T11:26:06.828" v="1610" actId="14100"/>
          <ac:picMkLst>
            <pc:docMk/>
            <pc:sldMk cId="995244959" sldId="276"/>
            <ac:picMk id="5" creationId="{F6ED4826-00C4-4609-B3EB-2B581D06241B}"/>
          </ac:picMkLst>
        </pc:picChg>
      </pc:sldChg>
      <pc:sldChg chg="addSp">
        <pc:chgData name="Rebecca Duffus" userId="ceb63b13-e642-4fbc-8677-04b64999fd0f" providerId="ADAL" clId="{99B33E71-21BC-4C43-9BED-909761084841}" dt="2020-05-15T11:26:09.518" v="1612"/>
        <pc:sldMkLst>
          <pc:docMk/>
          <pc:sldMk cId="2778835981" sldId="277"/>
        </pc:sldMkLst>
        <pc:picChg chg="add">
          <ac:chgData name="Rebecca Duffus" userId="ceb63b13-e642-4fbc-8677-04b64999fd0f" providerId="ADAL" clId="{99B33E71-21BC-4C43-9BED-909761084841}" dt="2020-05-15T11:26:09.518" v="1612"/>
          <ac:picMkLst>
            <pc:docMk/>
            <pc:sldMk cId="2778835981" sldId="277"/>
            <ac:picMk id="5" creationId="{950B2257-D727-4B19-BB79-BBBB9ADCB6B9}"/>
          </ac:picMkLst>
        </pc:picChg>
      </pc:sldChg>
      <pc:sldChg chg="addSp modSp">
        <pc:chgData name="Rebecca Duffus" userId="ceb63b13-e642-4fbc-8677-04b64999fd0f" providerId="ADAL" clId="{99B33E71-21BC-4C43-9BED-909761084841}" dt="2020-05-15T11:26:10.237" v="1613"/>
        <pc:sldMkLst>
          <pc:docMk/>
          <pc:sldMk cId="2524428689" sldId="279"/>
        </pc:sldMkLst>
        <pc:spChg chg="mod">
          <ac:chgData name="Rebecca Duffus" userId="ceb63b13-e642-4fbc-8677-04b64999fd0f" providerId="ADAL" clId="{99B33E71-21BC-4C43-9BED-909761084841}" dt="2020-05-15T11:22:40.855" v="1448" actId="20577"/>
          <ac:spMkLst>
            <pc:docMk/>
            <pc:sldMk cId="2524428689" sldId="279"/>
            <ac:spMk id="6" creationId="{76D215D9-0552-4C15-8195-45F44633729D}"/>
          </ac:spMkLst>
        </pc:spChg>
        <pc:picChg chg="add">
          <ac:chgData name="Rebecca Duffus" userId="ceb63b13-e642-4fbc-8677-04b64999fd0f" providerId="ADAL" clId="{99B33E71-21BC-4C43-9BED-909761084841}" dt="2020-05-15T11:26:10.237" v="1613"/>
          <ac:picMkLst>
            <pc:docMk/>
            <pc:sldMk cId="2524428689" sldId="279"/>
            <ac:picMk id="5" creationId="{B2A8C469-F8B8-4DEB-AD6A-28784E7DFB0F}"/>
          </ac:picMkLst>
        </pc:picChg>
      </pc:sldChg>
      <pc:sldChg chg="addSp">
        <pc:chgData name="Rebecca Duffus" userId="ceb63b13-e642-4fbc-8677-04b64999fd0f" providerId="ADAL" clId="{99B33E71-21BC-4C43-9BED-909761084841}" dt="2020-05-15T11:26:18.881" v="1622"/>
        <pc:sldMkLst>
          <pc:docMk/>
          <pc:sldMk cId="1718416504" sldId="280"/>
        </pc:sldMkLst>
        <pc:picChg chg="add">
          <ac:chgData name="Rebecca Duffus" userId="ceb63b13-e642-4fbc-8677-04b64999fd0f" providerId="ADAL" clId="{99B33E71-21BC-4C43-9BED-909761084841}" dt="2020-05-15T11:26:18.881" v="1622"/>
          <ac:picMkLst>
            <pc:docMk/>
            <pc:sldMk cId="1718416504" sldId="280"/>
            <ac:picMk id="6" creationId="{7825B161-F252-499D-973D-5A725BBC24A1}"/>
          </ac:picMkLst>
        </pc:picChg>
      </pc:sldChg>
      <pc:sldChg chg="addSp">
        <pc:chgData name="Rebecca Duffus" userId="ceb63b13-e642-4fbc-8677-04b64999fd0f" providerId="ADAL" clId="{99B33E71-21BC-4C43-9BED-909761084841}" dt="2020-05-15T11:26:15.002" v="1618"/>
        <pc:sldMkLst>
          <pc:docMk/>
          <pc:sldMk cId="2994545507" sldId="281"/>
        </pc:sldMkLst>
        <pc:picChg chg="add">
          <ac:chgData name="Rebecca Duffus" userId="ceb63b13-e642-4fbc-8677-04b64999fd0f" providerId="ADAL" clId="{99B33E71-21BC-4C43-9BED-909761084841}" dt="2020-05-15T11:26:15.002" v="1618"/>
          <ac:picMkLst>
            <pc:docMk/>
            <pc:sldMk cId="2994545507" sldId="281"/>
            <ac:picMk id="11" creationId="{0881AF03-F6F1-4458-9EEF-2B2E417F1384}"/>
          </ac:picMkLst>
        </pc:picChg>
      </pc:sldChg>
      <pc:sldChg chg="addSp">
        <pc:chgData name="Rebecca Duffus" userId="ceb63b13-e642-4fbc-8677-04b64999fd0f" providerId="ADAL" clId="{99B33E71-21BC-4C43-9BED-909761084841}" dt="2020-05-15T11:26:28.524" v="1632"/>
        <pc:sldMkLst>
          <pc:docMk/>
          <pc:sldMk cId="2059682461" sldId="282"/>
        </pc:sldMkLst>
        <pc:picChg chg="add">
          <ac:chgData name="Rebecca Duffus" userId="ceb63b13-e642-4fbc-8677-04b64999fd0f" providerId="ADAL" clId="{99B33E71-21BC-4C43-9BED-909761084841}" dt="2020-05-15T11:26:28.524" v="1632"/>
          <ac:picMkLst>
            <pc:docMk/>
            <pc:sldMk cId="2059682461" sldId="282"/>
            <ac:picMk id="5" creationId="{0DE8EF4C-CC65-4ADC-BE4B-0D6D3C9F975D}"/>
          </ac:picMkLst>
        </pc:picChg>
      </pc:sldChg>
      <pc:sldChg chg="addSp">
        <pc:chgData name="Rebecca Duffus" userId="ceb63b13-e642-4fbc-8677-04b64999fd0f" providerId="ADAL" clId="{99B33E71-21BC-4C43-9BED-909761084841}" dt="2020-05-15T11:26:29.366" v="1633"/>
        <pc:sldMkLst>
          <pc:docMk/>
          <pc:sldMk cId="256116876" sldId="283"/>
        </pc:sldMkLst>
        <pc:picChg chg="add">
          <ac:chgData name="Rebecca Duffus" userId="ceb63b13-e642-4fbc-8677-04b64999fd0f" providerId="ADAL" clId="{99B33E71-21BC-4C43-9BED-909761084841}" dt="2020-05-15T11:26:29.366" v="1633"/>
          <ac:picMkLst>
            <pc:docMk/>
            <pc:sldMk cId="256116876" sldId="283"/>
            <ac:picMk id="5" creationId="{D5D36C8D-CA87-4E67-B68B-4BD81F2C288B}"/>
          </ac:picMkLst>
        </pc:picChg>
      </pc:sldChg>
      <pc:sldChg chg="addSp">
        <pc:chgData name="Rebecca Duffus" userId="ceb63b13-e642-4fbc-8677-04b64999fd0f" providerId="ADAL" clId="{99B33E71-21BC-4C43-9BED-909761084841}" dt="2020-05-15T11:26:23.951" v="1627"/>
        <pc:sldMkLst>
          <pc:docMk/>
          <pc:sldMk cId="3383654435" sldId="284"/>
        </pc:sldMkLst>
        <pc:picChg chg="add">
          <ac:chgData name="Rebecca Duffus" userId="ceb63b13-e642-4fbc-8677-04b64999fd0f" providerId="ADAL" clId="{99B33E71-21BC-4C43-9BED-909761084841}" dt="2020-05-15T11:26:23.951" v="1627"/>
          <ac:picMkLst>
            <pc:docMk/>
            <pc:sldMk cId="3383654435" sldId="284"/>
            <ac:picMk id="6" creationId="{8313CB37-DFF6-433B-B330-18FB215B8C9D}"/>
          </ac:picMkLst>
        </pc:picChg>
      </pc:sldChg>
      <pc:sldChg chg="addSp">
        <pc:chgData name="Rebecca Duffus" userId="ceb63b13-e642-4fbc-8677-04b64999fd0f" providerId="ADAL" clId="{99B33E71-21BC-4C43-9BED-909761084841}" dt="2020-05-15T11:26:16.179" v="1620"/>
        <pc:sldMkLst>
          <pc:docMk/>
          <pc:sldMk cId="2829740157" sldId="285"/>
        </pc:sldMkLst>
        <pc:picChg chg="add">
          <ac:chgData name="Rebecca Duffus" userId="ceb63b13-e642-4fbc-8677-04b64999fd0f" providerId="ADAL" clId="{99B33E71-21BC-4C43-9BED-909761084841}" dt="2020-05-15T11:26:16.179" v="1620"/>
          <ac:picMkLst>
            <pc:docMk/>
            <pc:sldMk cId="2829740157" sldId="285"/>
            <ac:picMk id="5" creationId="{B84C271D-7E0D-4456-9080-454B40F5D8D7}"/>
          </ac:picMkLst>
        </pc:picChg>
      </pc:sldChg>
      <pc:sldChg chg="addSp">
        <pc:chgData name="Rebecca Duffus" userId="ceb63b13-e642-4fbc-8677-04b64999fd0f" providerId="ADAL" clId="{99B33E71-21BC-4C43-9BED-909761084841}" dt="2020-05-15T11:26:31.313" v="1635"/>
        <pc:sldMkLst>
          <pc:docMk/>
          <pc:sldMk cId="4037089285" sldId="286"/>
        </pc:sldMkLst>
        <pc:picChg chg="add">
          <ac:chgData name="Rebecca Duffus" userId="ceb63b13-e642-4fbc-8677-04b64999fd0f" providerId="ADAL" clId="{99B33E71-21BC-4C43-9BED-909761084841}" dt="2020-05-15T11:26:31.313" v="1635"/>
          <ac:picMkLst>
            <pc:docMk/>
            <pc:sldMk cId="4037089285" sldId="286"/>
            <ac:picMk id="6" creationId="{50BDC632-5B2E-41FA-8223-4697880EE9F5}"/>
          </ac:picMkLst>
        </pc:picChg>
      </pc:sldChg>
      <pc:sldChg chg="addSp">
        <pc:chgData name="Rebecca Duffus" userId="ceb63b13-e642-4fbc-8677-04b64999fd0f" providerId="ADAL" clId="{99B33E71-21BC-4C43-9BED-909761084841}" dt="2020-05-15T11:26:16.817" v="1621"/>
        <pc:sldMkLst>
          <pc:docMk/>
          <pc:sldMk cId="151195188" sldId="287"/>
        </pc:sldMkLst>
        <pc:picChg chg="add">
          <ac:chgData name="Rebecca Duffus" userId="ceb63b13-e642-4fbc-8677-04b64999fd0f" providerId="ADAL" clId="{99B33E71-21BC-4C43-9BED-909761084841}" dt="2020-05-15T11:26:16.817" v="1621"/>
          <ac:picMkLst>
            <pc:docMk/>
            <pc:sldMk cId="151195188" sldId="287"/>
            <ac:picMk id="6" creationId="{97E32274-81C8-480A-B2AE-2B0C76234458}"/>
          </ac:picMkLst>
        </pc:picChg>
      </pc:sldChg>
      <pc:sldChg chg="addSp">
        <pc:chgData name="Rebecca Duffus" userId="ceb63b13-e642-4fbc-8677-04b64999fd0f" providerId="ADAL" clId="{99B33E71-21BC-4C43-9BED-909761084841}" dt="2020-05-15T11:26:24.622" v="1628"/>
        <pc:sldMkLst>
          <pc:docMk/>
          <pc:sldMk cId="4166395048" sldId="288"/>
        </pc:sldMkLst>
        <pc:picChg chg="add">
          <ac:chgData name="Rebecca Duffus" userId="ceb63b13-e642-4fbc-8677-04b64999fd0f" providerId="ADAL" clId="{99B33E71-21BC-4C43-9BED-909761084841}" dt="2020-05-15T11:26:24.622" v="1628"/>
          <ac:picMkLst>
            <pc:docMk/>
            <pc:sldMk cId="4166395048" sldId="288"/>
            <ac:picMk id="5" creationId="{62DB83E2-7E93-4925-94DB-FF7BEF3D9E9C}"/>
          </ac:picMkLst>
        </pc:picChg>
      </pc:sldChg>
      <pc:sldChg chg="addSp modSp">
        <pc:chgData name="Rebecca Duffus" userId="ceb63b13-e642-4fbc-8677-04b64999fd0f" providerId="ADAL" clId="{99B33E71-21BC-4C43-9BED-909761084841}" dt="2020-05-15T11:26:25.240" v="1629"/>
        <pc:sldMkLst>
          <pc:docMk/>
          <pc:sldMk cId="3048840655" sldId="289"/>
        </pc:sldMkLst>
        <pc:spChg chg="mod">
          <ac:chgData name="Rebecca Duffus" userId="ceb63b13-e642-4fbc-8677-04b64999fd0f" providerId="ADAL" clId="{99B33E71-21BC-4C43-9BED-909761084841}" dt="2020-05-15T11:16:41.382" v="988" actId="313"/>
          <ac:spMkLst>
            <pc:docMk/>
            <pc:sldMk cId="3048840655" sldId="289"/>
            <ac:spMk id="4" creationId="{00000000-0000-0000-0000-000000000000}"/>
          </ac:spMkLst>
        </pc:spChg>
        <pc:picChg chg="add">
          <ac:chgData name="Rebecca Duffus" userId="ceb63b13-e642-4fbc-8677-04b64999fd0f" providerId="ADAL" clId="{99B33E71-21BC-4C43-9BED-909761084841}" dt="2020-05-15T11:26:25.240" v="1629"/>
          <ac:picMkLst>
            <pc:docMk/>
            <pc:sldMk cId="3048840655" sldId="289"/>
            <ac:picMk id="5" creationId="{82605AD5-A2B4-4416-95E6-992BE41196FB}"/>
          </ac:picMkLst>
        </pc:picChg>
      </pc:sldChg>
      <pc:sldChg chg="addSp">
        <pc:chgData name="Rebecca Duffus" userId="ceb63b13-e642-4fbc-8677-04b64999fd0f" providerId="ADAL" clId="{99B33E71-21BC-4C43-9BED-909761084841}" dt="2020-05-15T11:26:30.037" v="1634"/>
        <pc:sldMkLst>
          <pc:docMk/>
          <pc:sldMk cId="4056267069" sldId="290"/>
        </pc:sldMkLst>
        <pc:picChg chg="add">
          <ac:chgData name="Rebecca Duffus" userId="ceb63b13-e642-4fbc-8677-04b64999fd0f" providerId="ADAL" clId="{99B33E71-21BC-4C43-9BED-909761084841}" dt="2020-05-15T11:26:30.037" v="1634"/>
          <ac:picMkLst>
            <pc:docMk/>
            <pc:sldMk cId="4056267069" sldId="290"/>
            <ac:picMk id="5" creationId="{484022F0-00CF-43F5-B533-B549893D8315}"/>
          </ac:picMkLst>
        </pc:picChg>
      </pc:sldChg>
      <pc:sldChg chg="addSp">
        <pc:chgData name="Rebecca Duffus" userId="ceb63b13-e642-4fbc-8677-04b64999fd0f" providerId="ADAL" clId="{99B33E71-21BC-4C43-9BED-909761084841}" dt="2020-05-15T11:26:13.722" v="1617"/>
        <pc:sldMkLst>
          <pc:docMk/>
          <pc:sldMk cId="2050953083" sldId="291"/>
        </pc:sldMkLst>
        <pc:picChg chg="add">
          <ac:chgData name="Rebecca Duffus" userId="ceb63b13-e642-4fbc-8677-04b64999fd0f" providerId="ADAL" clId="{99B33E71-21BC-4C43-9BED-909761084841}" dt="2020-05-15T11:26:13.722" v="1617"/>
          <ac:picMkLst>
            <pc:docMk/>
            <pc:sldMk cId="2050953083" sldId="291"/>
            <ac:picMk id="5" creationId="{B54B1229-5431-4656-96D3-C008B14EA03E}"/>
          </ac:picMkLst>
        </pc:picChg>
      </pc:sldChg>
      <pc:sldChg chg="addSp">
        <pc:chgData name="Rebecca Duffus" userId="ceb63b13-e642-4fbc-8677-04b64999fd0f" providerId="ADAL" clId="{99B33E71-21BC-4C43-9BED-909761084841}" dt="2020-05-15T11:26:15.631" v="1619"/>
        <pc:sldMkLst>
          <pc:docMk/>
          <pc:sldMk cId="1287363736" sldId="292"/>
        </pc:sldMkLst>
        <pc:picChg chg="add">
          <ac:chgData name="Rebecca Duffus" userId="ceb63b13-e642-4fbc-8677-04b64999fd0f" providerId="ADAL" clId="{99B33E71-21BC-4C43-9BED-909761084841}" dt="2020-05-15T11:26:15.631" v="1619"/>
          <ac:picMkLst>
            <pc:docMk/>
            <pc:sldMk cId="1287363736" sldId="292"/>
            <ac:picMk id="5" creationId="{0590BB56-AD88-4BE3-AE02-B9DFAAB34240}"/>
          </ac:picMkLst>
        </pc:picChg>
      </pc:sldChg>
      <pc:sldChg chg="addSp">
        <pc:chgData name="Rebecca Duffus" userId="ceb63b13-e642-4fbc-8677-04b64999fd0f" providerId="ADAL" clId="{99B33E71-21BC-4C43-9BED-909761084841}" dt="2020-05-15T11:26:32.574" v="1637"/>
        <pc:sldMkLst>
          <pc:docMk/>
          <pc:sldMk cId="1737134291" sldId="293"/>
        </pc:sldMkLst>
        <pc:picChg chg="add">
          <ac:chgData name="Rebecca Duffus" userId="ceb63b13-e642-4fbc-8677-04b64999fd0f" providerId="ADAL" clId="{99B33E71-21BC-4C43-9BED-909761084841}" dt="2020-05-15T11:26:32.574" v="1637"/>
          <ac:picMkLst>
            <pc:docMk/>
            <pc:sldMk cId="1737134291" sldId="293"/>
            <ac:picMk id="5" creationId="{C7299D6A-FA8A-47D9-8302-770F8E0B6F80}"/>
          </ac:picMkLst>
        </pc:picChg>
      </pc:sldChg>
      <pc:sldChg chg="addSp">
        <pc:chgData name="Rebecca Duffus" userId="ceb63b13-e642-4fbc-8677-04b64999fd0f" providerId="ADAL" clId="{99B33E71-21BC-4C43-9BED-909761084841}" dt="2020-05-15T11:26:33.220" v="1638"/>
        <pc:sldMkLst>
          <pc:docMk/>
          <pc:sldMk cId="461631665" sldId="294"/>
        </pc:sldMkLst>
        <pc:picChg chg="add">
          <ac:chgData name="Rebecca Duffus" userId="ceb63b13-e642-4fbc-8677-04b64999fd0f" providerId="ADAL" clId="{99B33E71-21BC-4C43-9BED-909761084841}" dt="2020-05-15T11:26:33.220" v="1638"/>
          <ac:picMkLst>
            <pc:docMk/>
            <pc:sldMk cId="461631665" sldId="294"/>
            <ac:picMk id="5" creationId="{2DDEC0D2-B360-4D21-B525-7ADBA82DA74B}"/>
          </ac:picMkLst>
        </pc:picChg>
      </pc:sldChg>
      <pc:sldChg chg="addSp">
        <pc:chgData name="Rebecca Duffus" userId="ceb63b13-e642-4fbc-8677-04b64999fd0f" providerId="ADAL" clId="{99B33E71-21BC-4C43-9BED-909761084841}" dt="2020-05-15T11:26:38.155" v="1643"/>
        <pc:sldMkLst>
          <pc:docMk/>
          <pc:sldMk cId="445300284" sldId="295"/>
        </pc:sldMkLst>
        <pc:picChg chg="add">
          <ac:chgData name="Rebecca Duffus" userId="ceb63b13-e642-4fbc-8677-04b64999fd0f" providerId="ADAL" clId="{99B33E71-21BC-4C43-9BED-909761084841}" dt="2020-05-15T11:26:38.155" v="1643"/>
          <ac:picMkLst>
            <pc:docMk/>
            <pc:sldMk cId="445300284" sldId="295"/>
            <ac:picMk id="5" creationId="{2628EA77-589E-436C-9F76-7E40205487F6}"/>
          </ac:picMkLst>
        </pc:picChg>
      </pc:sldChg>
      <pc:sldChg chg="addSp">
        <pc:chgData name="Rebecca Duffus" userId="ceb63b13-e642-4fbc-8677-04b64999fd0f" providerId="ADAL" clId="{99B33E71-21BC-4C43-9BED-909761084841}" dt="2020-05-15T11:26:39.761" v="1644"/>
        <pc:sldMkLst>
          <pc:docMk/>
          <pc:sldMk cId="1954303387" sldId="296"/>
        </pc:sldMkLst>
        <pc:picChg chg="add">
          <ac:chgData name="Rebecca Duffus" userId="ceb63b13-e642-4fbc-8677-04b64999fd0f" providerId="ADAL" clId="{99B33E71-21BC-4C43-9BED-909761084841}" dt="2020-05-15T11:26:39.761" v="1644"/>
          <ac:picMkLst>
            <pc:docMk/>
            <pc:sldMk cId="1954303387" sldId="296"/>
            <ac:picMk id="5" creationId="{BD20E235-00BA-4FAC-9D3B-1197F580775F}"/>
          </ac:picMkLst>
        </pc:picChg>
      </pc:sldChg>
      <pc:sldChg chg="addSp">
        <pc:chgData name="Rebecca Duffus" userId="ceb63b13-e642-4fbc-8677-04b64999fd0f" providerId="ADAL" clId="{99B33E71-21BC-4C43-9BED-909761084841}" dt="2020-05-15T11:25:38.192" v="1596"/>
        <pc:sldMkLst>
          <pc:docMk/>
          <pc:sldMk cId="2829219215" sldId="297"/>
        </pc:sldMkLst>
        <pc:picChg chg="add">
          <ac:chgData name="Rebecca Duffus" userId="ceb63b13-e642-4fbc-8677-04b64999fd0f" providerId="ADAL" clId="{99B33E71-21BC-4C43-9BED-909761084841}" dt="2020-05-15T11:25:38.192" v="1596"/>
          <ac:picMkLst>
            <pc:docMk/>
            <pc:sldMk cId="2829219215" sldId="297"/>
            <ac:picMk id="4" creationId="{313CFEC0-BD1B-4EA7-AEC4-D2058989464D}"/>
          </ac:picMkLst>
        </pc:picChg>
      </pc:sldChg>
      <pc:sldChg chg="addSp">
        <pc:chgData name="Rebecca Duffus" userId="ceb63b13-e642-4fbc-8677-04b64999fd0f" providerId="ADAL" clId="{99B33E71-21BC-4C43-9BED-909761084841}" dt="2020-05-15T11:25:40.461" v="1597"/>
        <pc:sldMkLst>
          <pc:docMk/>
          <pc:sldMk cId="618052214" sldId="298"/>
        </pc:sldMkLst>
        <pc:picChg chg="add">
          <ac:chgData name="Rebecca Duffus" userId="ceb63b13-e642-4fbc-8677-04b64999fd0f" providerId="ADAL" clId="{99B33E71-21BC-4C43-9BED-909761084841}" dt="2020-05-15T11:25:40.461" v="1597"/>
          <ac:picMkLst>
            <pc:docMk/>
            <pc:sldMk cId="618052214" sldId="298"/>
            <ac:picMk id="5" creationId="{720281A8-0372-4806-8E47-6F6B0DB35056}"/>
          </ac:picMkLst>
        </pc:picChg>
      </pc:sldChg>
      <pc:sldChg chg="addSp">
        <pc:chgData name="Rebecca Duffus" userId="ceb63b13-e642-4fbc-8677-04b64999fd0f" providerId="ADAL" clId="{99B33E71-21BC-4C43-9BED-909761084841}" dt="2020-05-15T11:25:47.743" v="1600"/>
        <pc:sldMkLst>
          <pc:docMk/>
          <pc:sldMk cId="3258835505" sldId="299"/>
        </pc:sldMkLst>
        <pc:picChg chg="add">
          <ac:chgData name="Rebecca Duffus" userId="ceb63b13-e642-4fbc-8677-04b64999fd0f" providerId="ADAL" clId="{99B33E71-21BC-4C43-9BED-909761084841}" dt="2020-05-15T11:25:47.743" v="1600"/>
          <ac:picMkLst>
            <pc:docMk/>
            <pc:sldMk cId="3258835505" sldId="299"/>
            <ac:picMk id="5" creationId="{1B7173A6-8BBD-47D2-8365-8B7B6AA46AE2}"/>
          </ac:picMkLst>
        </pc:picChg>
      </pc:sldChg>
      <pc:sldChg chg="addSp">
        <pc:chgData name="Rebecca Duffus" userId="ceb63b13-e642-4fbc-8677-04b64999fd0f" providerId="ADAL" clId="{99B33E71-21BC-4C43-9BED-909761084841}" dt="2020-05-15T11:25:41.423" v="1598"/>
        <pc:sldMkLst>
          <pc:docMk/>
          <pc:sldMk cId="361265140" sldId="300"/>
        </pc:sldMkLst>
        <pc:picChg chg="add">
          <ac:chgData name="Rebecca Duffus" userId="ceb63b13-e642-4fbc-8677-04b64999fd0f" providerId="ADAL" clId="{99B33E71-21BC-4C43-9BED-909761084841}" dt="2020-05-15T11:25:41.423" v="1598"/>
          <ac:picMkLst>
            <pc:docMk/>
            <pc:sldMk cId="361265140" sldId="300"/>
            <ac:picMk id="4" creationId="{2C8132B3-4C33-4EBD-89BD-BFB65C42B012}"/>
          </ac:picMkLst>
        </pc:picChg>
      </pc:sldChg>
      <pc:sldChg chg="addSp">
        <pc:chgData name="Rebecca Duffus" userId="ceb63b13-e642-4fbc-8677-04b64999fd0f" providerId="ADAL" clId="{99B33E71-21BC-4C43-9BED-909761084841}" dt="2020-05-15T11:25:43.381" v="1599"/>
        <pc:sldMkLst>
          <pc:docMk/>
          <pc:sldMk cId="556043005" sldId="301"/>
        </pc:sldMkLst>
        <pc:picChg chg="add">
          <ac:chgData name="Rebecca Duffus" userId="ceb63b13-e642-4fbc-8677-04b64999fd0f" providerId="ADAL" clId="{99B33E71-21BC-4C43-9BED-909761084841}" dt="2020-05-15T11:25:43.381" v="1599"/>
          <ac:picMkLst>
            <pc:docMk/>
            <pc:sldMk cId="556043005" sldId="301"/>
            <ac:picMk id="4" creationId="{52EC194A-7A2E-4112-ACBE-A5F33146D9A7}"/>
          </ac:picMkLst>
        </pc:picChg>
      </pc:sldChg>
      <pc:sldChg chg="addSp modSp">
        <pc:chgData name="Rebecca Duffus" userId="ceb63b13-e642-4fbc-8677-04b64999fd0f" providerId="ADAL" clId="{99B33E71-21BC-4C43-9BED-909761084841}" dt="2020-05-15T11:25:36.441" v="1595" actId="14100"/>
        <pc:sldMkLst>
          <pc:docMk/>
          <pc:sldMk cId="258863452" sldId="302"/>
        </pc:sldMkLst>
        <pc:picChg chg="add mod">
          <ac:chgData name="Rebecca Duffus" userId="ceb63b13-e642-4fbc-8677-04b64999fd0f" providerId="ADAL" clId="{99B33E71-21BC-4C43-9BED-909761084841}" dt="2020-05-15T11:25:36.441" v="1595" actId="14100"/>
          <ac:picMkLst>
            <pc:docMk/>
            <pc:sldMk cId="258863452" sldId="302"/>
            <ac:picMk id="7" creationId="{6145F86F-F77D-4D14-8B90-9CA2CE7EEF19}"/>
          </ac:picMkLst>
        </pc:picChg>
      </pc:sldChg>
      <pc:sldChg chg="addSp modSp">
        <pc:chgData name="Rebecca Duffus" userId="ceb63b13-e642-4fbc-8677-04b64999fd0f" providerId="ADAL" clId="{99B33E71-21BC-4C43-9BED-909761084841}" dt="2020-05-15T11:25:55.861" v="1604" actId="14100"/>
        <pc:sldMkLst>
          <pc:docMk/>
          <pc:sldMk cId="3177058185" sldId="303"/>
        </pc:sldMkLst>
        <pc:picChg chg="add mod">
          <ac:chgData name="Rebecca Duffus" userId="ceb63b13-e642-4fbc-8677-04b64999fd0f" providerId="ADAL" clId="{99B33E71-21BC-4C43-9BED-909761084841}" dt="2020-05-15T11:25:55.861" v="1604" actId="14100"/>
          <ac:picMkLst>
            <pc:docMk/>
            <pc:sldMk cId="3177058185" sldId="303"/>
            <ac:picMk id="7" creationId="{C6A42E81-4931-481F-97EB-CC1B8DCCAC64}"/>
          </ac:picMkLst>
        </pc:picChg>
      </pc:sldChg>
      <pc:sldChg chg="addSp">
        <pc:chgData name="Rebecca Duffus" userId="ceb63b13-e642-4fbc-8677-04b64999fd0f" providerId="ADAL" clId="{99B33E71-21BC-4C43-9BED-909761084841}" dt="2020-05-15T11:26:36.572" v="1641"/>
        <pc:sldMkLst>
          <pc:docMk/>
          <pc:sldMk cId="4206013300" sldId="304"/>
        </pc:sldMkLst>
        <pc:picChg chg="add">
          <ac:chgData name="Rebecca Duffus" userId="ceb63b13-e642-4fbc-8677-04b64999fd0f" providerId="ADAL" clId="{99B33E71-21BC-4C43-9BED-909761084841}" dt="2020-05-15T11:26:36.572" v="1641"/>
          <ac:picMkLst>
            <pc:docMk/>
            <pc:sldMk cId="4206013300" sldId="304"/>
            <ac:picMk id="3" creationId="{BE773579-1188-47F5-9586-4F7D324B433A}"/>
          </ac:picMkLst>
        </pc:picChg>
      </pc:sldChg>
      <pc:sldChg chg="addSp">
        <pc:chgData name="Rebecca Duffus" userId="ceb63b13-e642-4fbc-8677-04b64999fd0f" providerId="ADAL" clId="{99B33E71-21BC-4C43-9BED-909761084841}" dt="2020-05-15T11:26:35.567" v="1640"/>
        <pc:sldMkLst>
          <pc:docMk/>
          <pc:sldMk cId="2043707925" sldId="305"/>
        </pc:sldMkLst>
        <pc:picChg chg="add">
          <ac:chgData name="Rebecca Duffus" userId="ceb63b13-e642-4fbc-8677-04b64999fd0f" providerId="ADAL" clId="{99B33E71-21BC-4C43-9BED-909761084841}" dt="2020-05-15T11:26:35.567" v="1640"/>
          <ac:picMkLst>
            <pc:docMk/>
            <pc:sldMk cId="2043707925" sldId="305"/>
            <ac:picMk id="7" creationId="{AC0DBA99-F54C-4392-AD39-F4FA1EBE74B2}"/>
          </ac:picMkLst>
        </pc:picChg>
      </pc:sldChg>
      <pc:sldChg chg="addSp">
        <pc:chgData name="Rebecca Duffus" userId="ceb63b13-e642-4fbc-8677-04b64999fd0f" providerId="ADAL" clId="{99B33E71-21BC-4C43-9BED-909761084841}" dt="2020-05-15T11:26:37.363" v="1642"/>
        <pc:sldMkLst>
          <pc:docMk/>
          <pc:sldMk cId="2200956878" sldId="306"/>
        </pc:sldMkLst>
        <pc:picChg chg="add">
          <ac:chgData name="Rebecca Duffus" userId="ceb63b13-e642-4fbc-8677-04b64999fd0f" providerId="ADAL" clId="{99B33E71-21BC-4C43-9BED-909761084841}" dt="2020-05-15T11:26:37.363" v="1642"/>
          <ac:picMkLst>
            <pc:docMk/>
            <pc:sldMk cId="2200956878" sldId="306"/>
            <ac:picMk id="7" creationId="{8EE978BB-7C68-47FC-BC16-C0F821E03A19}"/>
          </ac:picMkLst>
        </pc:picChg>
      </pc:sldChg>
      <pc:sldChg chg="addSp">
        <pc:chgData name="Rebecca Duffus" userId="ceb63b13-e642-4fbc-8677-04b64999fd0f" providerId="ADAL" clId="{99B33E71-21BC-4C43-9BED-909761084841}" dt="2020-05-15T11:25:58.730" v="1606"/>
        <pc:sldMkLst>
          <pc:docMk/>
          <pc:sldMk cId="1684584465" sldId="308"/>
        </pc:sldMkLst>
        <pc:picChg chg="add">
          <ac:chgData name="Rebecca Duffus" userId="ceb63b13-e642-4fbc-8677-04b64999fd0f" providerId="ADAL" clId="{99B33E71-21BC-4C43-9BED-909761084841}" dt="2020-05-15T11:25:58.730" v="1606"/>
          <ac:picMkLst>
            <pc:docMk/>
            <pc:sldMk cId="1684584465" sldId="308"/>
            <ac:picMk id="7" creationId="{656D8D67-43B4-42CE-8E50-E0FC9F568114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19.684" v="1623"/>
        <pc:sldMkLst>
          <pc:docMk/>
          <pc:sldMk cId="520108044" sldId="309"/>
        </pc:sldMkLst>
        <pc:spChg chg="mod">
          <ac:chgData name="Rebecca Duffus" userId="ceb63b13-e642-4fbc-8677-04b64999fd0f" providerId="ADAL" clId="{99B33E71-21BC-4C43-9BED-909761084841}" dt="2020-05-15T11:00:09.270" v="186" actId="27636"/>
          <ac:spMkLst>
            <pc:docMk/>
            <pc:sldMk cId="520108044" sldId="309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00:03.304" v="182" actId="14100"/>
          <ac:picMkLst>
            <pc:docMk/>
            <pc:sldMk cId="520108044" sldId="309"/>
            <ac:picMk id="2" creationId="{21BFA0FE-3D62-4AE3-A9D3-9AE161EDF1BE}"/>
          </ac:picMkLst>
        </pc:picChg>
        <pc:picChg chg="del">
          <ac:chgData name="Rebecca Duffus" userId="ceb63b13-e642-4fbc-8677-04b64999fd0f" providerId="ADAL" clId="{99B33E71-21BC-4C43-9BED-909761084841}" dt="2020-05-15T10:59:31.398" v="175" actId="478"/>
          <ac:picMkLst>
            <pc:docMk/>
            <pc:sldMk cId="520108044" sldId="309"/>
            <ac:picMk id="3" creationId="{F46CB3BF-1BDF-4BA1-BE8F-FDFC1406AC28}"/>
          </ac:picMkLst>
        </pc:picChg>
        <pc:picChg chg="del">
          <ac:chgData name="Rebecca Duffus" userId="ceb63b13-e642-4fbc-8677-04b64999fd0f" providerId="ADAL" clId="{99B33E71-21BC-4C43-9BED-909761084841}" dt="2020-05-15T10:59:32.088" v="176" actId="478"/>
          <ac:picMkLst>
            <pc:docMk/>
            <pc:sldMk cId="520108044" sldId="309"/>
            <ac:picMk id="5" creationId="{D12C652F-D6AA-492F-840A-7053F20E659C}"/>
          </ac:picMkLst>
        </pc:picChg>
        <pc:picChg chg="add">
          <ac:chgData name="Rebecca Duffus" userId="ceb63b13-e642-4fbc-8677-04b64999fd0f" providerId="ADAL" clId="{99B33E71-21BC-4C43-9BED-909761084841}" dt="2020-05-15T11:26:19.684" v="1623"/>
          <ac:picMkLst>
            <pc:docMk/>
            <pc:sldMk cId="520108044" sldId="309"/>
            <ac:picMk id="6" creationId="{DB382C88-B4B6-4C96-801D-B59DEAFA9A6D}"/>
          </ac:picMkLst>
        </pc:picChg>
      </pc:sldChg>
      <pc:sldChg chg="add del">
        <pc:chgData name="Rebecca Duffus" userId="ceb63b13-e642-4fbc-8677-04b64999fd0f" providerId="ADAL" clId="{99B33E71-21BC-4C43-9BED-909761084841}" dt="2020-05-15T10:59:08.514" v="57" actId="2696"/>
        <pc:sldMkLst>
          <pc:docMk/>
          <pc:sldMk cId="3096276064" sldId="309"/>
        </pc:sldMkLst>
      </pc:sldChg>
      <pc:sldChg chg="addSp modSp add">
        <pc:chgData name="Rebecca Duffus" userId="ceb63b13-e642-4fbc-8677-04b64999fd0f" providerId="ADAL" clId="{99B33E71-21BC-4C43-9BED-909761084841}" dt="2020-05-15T11:26:12.497" v="1615"/>
        <pc:sldMkLst>
          <pc:docMk/>
          <pc:sldMk cId="3676473880" sldId="310"/>
        </pc:sldMkLst>
        <pc:spChg chg="mod">
          <ac:chgData name="Rebecca Duffus" userId="ceb63b13-e642-4fbc-8677-04b64999fd0f" providerId="ADAL" clId="{99B33E71-21BC-4C43-9BED-909761084841}" dt="2020-05-15T11:02:31.947" v="350" actId="20577"/>
          <ac:spMkLst>
            <pc:docMk/>
            <pc:sldMk cId="3676473880" sldId="310"/>
            <ac:spMk id="4" creationId="{00000000-0000-0000-0000-000000000000}"/>
          </ac:spMkLst>
        </pc:spChg>
        <pc:picChg chg="mod">
          <ac:chgData name="Rebecca Duffus" userId="ceb63b13-e642-4fbc-8677-04b64999fd0f" providerId="ADAL" clId="{99B33E71-21BC-4C43-9BED-909761084841}" dt="2020-05-15T11:02:38.746" v="352" actId="1076"/>
          <ac:picMkLst>
            <pc:docMk/>
            <pc:sldMk cId="3676473880" sldId="310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2.497" v="1615"/>
          <ac:picMkLst>
            <pc:docMk/>
            <pc:sldMk cId="3676473880" sldId="310"/>
            <ac:picMk id="6" creationId="{201A85D7-6A78-4BC1-9F3F-7888AE948C4D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27.742" v="1631"/>
        <pc:sldMkLst>
          <pc:docMk/>
          <pc:sldMk cId="1861672215" sldId="311"/>
        </pc:sldMkLst>
        <pc:spChg chg="mod">
          <ac:chgData name="Rebecca Duffus" userId="ceb63b13-e642-4fbc-8677-04b64999fd0f" providerId="ADAL" clId="{99B33E71-21BC-4C43-9BED-909761084841}" dt="2020-05-15T11:07:22.614" v="514" actId="27636"/>
          <ac:spMkLst>
            <pc:docMk/>
            <pc:sldMk cId="1861672215" sldId="311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99B33E71-21BC-4C43-9BED-909761084841}" dt="2020-05-15T11:08:40.626" v="527" actId="1076"/>
          <ac:picMkLst>
            <pc:docMk/>
            <pc:sldMk cId="1861672215" sldId="311"/>
            <ac:picMk id="2" creationId="{DD5C78A5-2A0D-4BE3-9336-614C66A0F45C}"/>
          </ac:picMkLst>
        </pc:picChg>
        <pc:picChg chg="del">
          <ac:chgData name="Rebecca Duffus" userId="ceb63b13-e642-4fbc-8677-04b64999fd0f" providerId="ADAL" clId="{99B33E71-21BC-4C43-9BED-909761084841}" dt="2020-05-15T11:07:19.398" v="512" actId="478"/>
          <ac:picMkLst>
            <pc:docMk/>
            <pc:sldMk cId="1861672215" sldId="311"/>
            <ac:picMk id="3" creationId="{8147C2E3-B7CA-47C2-9731-C4B00333ADEA}"/>
          </ac:picMkLst>
        </pc:picChg>
        <pc:picChg chg="add mod">
          <ac:chgData name="Rebecca Duffus" userId="ceb63b13-e642-4fbc-8677-04b64999fd0f" providerId="ADAL" clId="{99B33E71-21BC-4C43-9BED-909761084841}" dt="2020-05-15T11:08:36.967" v="526" actId="1076"/>
          <ac:picMkLst>
            <pc:docMk/>
            <pc:sldMk cId="1861672215" sldId="311"/>
            <ac:picMk id="5" creationId="{686F1E36-84E4-4907-9836-B0236D21C2A4}"/>
          </ac:picMkLst>
        </pc:picChg>
        <pc:picChg chg="add">
          <ac:chgData name="Rebecca Duffus" userId="ceb63b13-e642-4fbc-8677-04b64999fd0f" providerId="ADAL" clId="{99B33E71-21BC-4C43-9BED-909761084841}" dt="2020-05-15T11:26:27.742" v="1631"/>
          <ac:picMkLst>
            <pc:docMk/>
            <pc:sldMk cId="1861672215" sldId="311"/>
            <ac:picMk id="6" creationId="{CCD63D8A-AF57-495D-A42C-9ABDDB5D1ACF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13.106" v="1616"/>
        <pc:sldMkLst>
          <pc:docMk/>
          <pc:sldMk cId="2851923581" sldId="312"/>
        </pc:sldMkLst>
        <pc:spChg chg="mod">
          <ac:chgData name="Rebecca Duffus" userId="ceb63b13-e642-4fbc-8677-04b64999fd0f" providerId="ADAL" clId="{99B33E71-21BC-4C43-9BED-909761084841}" dt="2020-05-15T11:11:31.547" v="754" actId="20577"/>
          <ac:spMkLst>
            <pc:docMk/>
            <pc:sldMk cId="2851923581" sldId="312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10:42.756" v="539" actId="1076"/>
          <ac:picMkLst>
            <pc:docMk/>
            <pc:sldMk cId="2851923581" sldId="312"/>
            <ac:picMk id="3" creationId="{BD4D4D46-33D4-4496-B4A2-C38969048658}"/>
          </ac:picMkLst>
        </pc:picChg>
        <pc:picChg chg="del">
          <ac:chgData name="Rebecca Duffus" userId="ceb63b13-e642-4fbc-8677-04b64999fd0f" providerId="ADAL" clId="{99B33E71-21BC-4C43-9BED-909761084841}" dt="2020-05-15T11:10:38.204" v="533" actId="478"/>
          <ac:picMkLst>
            <pc:docMk/>
            <pc:sldMk cId="2851923581" sldId="312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3.106" v="1616"/>
          <ac:picMkLst>
            <pc:docMk/>
            <pc:sldMk cId="2851923581" sldId="312"/>
            <ac:picMk id="6" creationId="{6DD05120-4B51-45A5-B69F-FE0250065259}"/>
          </ac:picMkLst>
        </pc:picChg>
      </pc:sldChg>
      <pc:sldChg chg="add del">
        <pc:chgData name="Rebecca Duffus" userId="ceb63b13-e642-4fbc-8677-04b64999fd0f" providerId="ADAL" clId="{99B33E71-21BC-4C43-9BED-909761084841}" dt="2020-05-15T11:12:14.011" v="757" actId="2696"/>
        <pc:sldMkLst>
          <pc:docMk/>
          <pc:sldMk cId="253328860" sldId="313"/>
        </pc:sldMkLst>
      </pc:sldChg>
      <pc:sldChg chg="addSp delSp modSp add ord">
        <pc:chgData name="Rebecca Duffus" userId="ceb63b13-e642-4fbc-8677-04b64999fd0f" providerId="ADAL" clId="{99B33E71-21BC-4C43-9BED-909761084841}" dt="2020-05-15T11:26:25.874" v="1630"/>
        <pc:sldMkLst>
          <pc:docMk/>
          <pc:sldMk cId="3700149993" sldId="314"/>
        </pc:sldMkLst>
        <pc:spChg chg="mod">
          <ac:chgData name="Rebecca Duffus" userId="ceb63b13-e642-4fbc-8677-04b64999fd0f" providerId="ADAL" clId="{99B33E71-21BC-4C43-9BED-909761084841}" dt="2020-05-15T11:12:42.478" v="883" actId="27636"/>
          <ac:spMkLst>
            <pc:docMk/>
            <pc:sldMk cId="3700149993" sldId="314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99B33E71-21BC-4C43-9BED-909761084841}" dt="2020-05-15T11:15:09.430" v="904" actId="1076"/>
          <ac:picMkLst>
            <pc:docMk/>
            <pc:sldMk cId="3700149993" sldId="314"/>
            <ac:picMk id="2" creationId="{40E6FE41-2446-465E-AA19-79957D25E9DD}"/>
          </ac:picMkLst>
        </pc:picChg>
        <pc:picChg chg="del">
          <ac:chgData name="Rebecca Duffus" userId="ceb63b13-e642-4fbc-8677-04b64999fd0f" providerId="ADAL" clId="{99B33E71-21BC-4C43-9BED-909761084841}" dt="2020-05-15T11:12:43.467" v="884" actId="478"/>
          <ac:picMkLst>
            <pc:docMk/>
            <pc:sldMk cId="3700149993" sldId="314"/>
            <ac:picMk id="5" creationId="{C8803EDD-C358-4CF5-8C0B-51B89DFA1FA1}"/>
          </ac:picMkLst>
        </pc:picChg>
        <pc:picChg chg="add mod modCrop">
          <ac:chgData name="Rebecca Duffus" userId="ceb63b13-e642-4fbc-8677-04b64999fd0f" providerId="ADAL" clId="{99B33E71-21BC-4C43-9BED-909761084841}" dt="2020-05-15T11:15:06.613" v="903" actId="1076"/>
          <ac:picMkLst>
            <pc:docMk/>
            <pc:sldMk cId="3700149993" sldId="314"/>
            <ac:picMk id="6" creationId="{66975A5C-0097-4E10-9DA6-0565190B0FD0}"/>
          </ac:picMkLst>
        </pc:picChg>
        <pc:picChg chg="add">
          <ac:chgData name="Rebecca Duffus" userId="ceb63b13-e642-4fbc-8677-04b64999fd0f" providerId="ADAL" clId="{99B33E71-21BC-4C43-9BED-909761084841}" dt="2020-05-15T11:26:25.874" v="1630"/>
          <ac:picMkLst>
            <pc:docMk/>
            <pc:sldMk cId="3700149993" sldId="314"/>
            <ac:picMk id="7" creationId="{66CD1993-8ED4-4C65-B97E-D5F53D9899FD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40.392" v="1645"/>
        <pc:sldMkLst>
          <pc:docMk/>
          <pc:sldMk cId="413749890" sldId="315"/>
        </pc:sldMkLst>
        <pc:spChg chg="mod">
          <ac:chgData name="Rebecca Duffus" userId="ceb63b13-e642-4fbc-8677-04b64999fd0f" providerId="ADAL" clId="{99B33E71-21BC-4C43-9BED-909761084841}" dt="2020-05-15T11:19:29.014" v="1159" actId="20577"/>
          <ac:spMkLst>
            <pc:docMk/>
            <pc:sldMk cId="413749890" sldId="315"/>
            <ac:spMk id="4" creationId="{00000000-0000-0000-0000-000000000000}"/>
          </ac:spMkLst>
        </pc:spChg>
        <pc:picChg chg="del">
          <ac:chgData name="Rebecca Duffus" userId="ceb63b13-e642-4fbc-8677-04b64999fd0f" providerId="ADAL" clId="{99B33E71-21BC-4C43-9BED-909761084841}" dt="2020-05-15T11:17:40.381" v="1149" actId="478"/>
          <ac:picMkLst>
            <pc:docMk/>
            <pc:sldMk cId="413749890" sldId="315"/>
            <ac:picMk id="2" creationId="{205538AB-6E7A-4A52-8000-8EB0AD21A1EE}"/>
          </ac:picMkLst>
        </pc:picChg>
        <pc:picChg chg="add mod">
          <ac:chgData name="Rebecca Duffus" userId="ceb63b13-e642-4fbc-8677-04b64999fd0f" providerId="ADAL" clId="{99B33E71-21BC-4C43-9BED-909761084841}" dt="2020-05-15T11:19:17.624" v="1155" actId="1076"/>
          <ac:picMkLst>
            <pc:docMk/>
            <pc:sldMk cId="413749890" sldId="315"/>
            <ac:picMk id="3" creationId="{3CE22F72-3177-4ED6-9597-99A36C753C54}"/>
          </ac:picMkLst>
        </pc:picChg>
        <pc:picChg chg="add">
          <ac:chgData name="Rebecca Duffus" userId="ceb63b13-e642-4fbc-8677-04b64999fd0f" providerId="ADAL" clId="{99B33E71-21BC-4C43-9BED-909761084841}" dt="2020-05-15T11:26:40.392" v="1645"/>
          <ac:picMkLst>
            <pc:docMk/>
            <pc:sldMk cId="413749890" sldId="315"/>
            <ac:picMk id="5" creationId="{C6421376-0CE6-46C0-A42F-D9B907B29C90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34.794" v="1639"/>
        <pc:sldMkLst>
          <pc:docMk/>
          <pc:sldMk cId="1004973720" sldId="316"/>
        </pc:sldMkLst>
        <pc:spChg chg="mod">
          <ac:chgData name="Rebecca Duffus" userId="ceb63b13-e642-4fbc-8677-04b64999fd0f" providerId="ADAL" clId="{99B33E71-21BC-4C43-9BED-909761084841}" dt="2020-05-15T11:21:56.131" v="1436" actId="27636"/>
          <ac:spMkLst>
            <pc:docMk/>
            <pc:sldMk cId="1004973720" sldId="316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22:02.920" v="1438" actId="14100"/>
          <ac:picMkLst>
            <pc:docMk/>
            <pc:sldMk cId="1004973720" sldId="316"/>
            <ac:picMk id="3" creationId="{604F754B-4031-44B2-A3B6-9A3FA1932AF3}"/>
          </ac:picMkLst>
        </pc:picChg>
        <pc:picChg chg="del">
          <ac:chgData name="Rebecca Duffus" userId="ceb63b13-e642-4fbc-8677-04b64999fd0f" providerId="ADAL" clId="{99B33E71-21BC-4C43-9BED-909761084841}" dt="2020-05-15T11:20:27.325" v="1303" actId="478"/>
          <ac:picMkLst>
            <pc:docMk/>
            <pc:sldMk cId="1004973720" sldId="316"/>
            <ac:picMk id="6" creationId="{8CF27F3E-BB94-4537-8FBF-AF3FDF653F94}"/>
          </ac:picMkLst>
        </pc:picChg>
        <pc:picChg chg="add">
          <ac:chgData name="Rebecca Duffus" userId="ceb63b13-e642-4fbc-8677-04b64999fd0f" providerId="ADAL" clId="{99B33E71-21BC-4C43-9BED-909761084841}" dt="2020-05-15T11:26:34.794" v="1639"/>
          <ac:picMkLst>
            <pc:docMk/>
            <pc:sldMk cId="1004973720" sldId="316"/>
            <ac:picMk id="7" creationId="{22C0FAA4-34A3-4D0E-8603-227E838B0CCC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31.961" v="1636"/>
        <pc:sldMkLst>
          <pc:docMk/>
          <pc:sldMk cId="217884534" sldId="317"/>
        </pc:sldMkLst>
        <pc:spChg chg="mod">
          <ac:chgData name="Rebecca Duffus" userId="ceb63b13-e642-4fbc-8677-04b64999fd0f" providerId="ADAL" clId="{99B33E71-21BC-4C43-9BED-909761084841}" dt="2020-05-15T11:23:28.747" v="1525" actId="14100"/>
          <ac:spMkLst>
            <pc:docMk/>
            <pc:sldMk cId="217884534" sldId="317"/>
            <ac:spMk id="4" creationId="{00000000-0000-0000-0000-000000000000}"/>
          </ac:spMkLst>
        </pc:spChg>
        <pc:picChg chg="del">
          <ac:chgData name="Rebecca Duffus" userId="ceb63b13-e642-4fbc-8677-04b64999fd0f" providerId="ADAL" clId="{99B33E71-21BC-4C43-9BED-909761084841}" dt="2020-05-15T11:23:23.628" v="1522" actId="478"/>
          <ac:picMkLst>
            <pc:docMk/>
            <pc:sldMk cId="217884534" sldId="317"/>
            <ac:picMk id="5" creationId="{C8803EDD-C358-4CF5-8C0B-51B89DFA1FA1}"/>
          </ac:picMkLst>
        </pc:picChg>
        <pc:picChg chg="add">
          <ac:chgData name="Rebecca Duffus" userId="ceb63b13-e642-4fbc-8677-04b64999fd0f" providerId="ADAL" clId="{99B33E71-21BC-4C43-9BED-909761084841}" dt="2020-05-15T11:26:31.961" v="1636"/>
          <ac:picMkLst>
            <pc:docMk/>
            <pc:sldMk cId="217884534" sldId="317"/>
            <ac:picMk id="6" creationId="{2DDB016A-7340-4109-B0C4-4031A8D9C4A0}"/>
          </ac:picMkLst>
        </pc:picChg>
      </pc:sldChg>
      <pc:sldChg chg="add del">
        <pc:chgData name="Rebecca Duffus" userId="ceb63b13-e642-4fbc-8677-04b64999fd0f" providerId="ADAL" clId="{99B33E71-21BC-4C43-9BED-909761084841}" dt="2020-05-15T11:24:57.003" v="1590" actId="2696"/>
        <pc:sldMkLst>
          <pc:docMk/>
          <pc:sldMk cId="647965753" sldId="318"/>
        </pc:sldMkLst>
      </pc:sldChg>
      <pc:sldChg chg="add del modTransition">
        <pc:chgData name="Rebecca Duffus" userId="ceb63b13-e642-4fbc-8677-04b64999fd0f" providerId="ADAL" clId="{99B33E71-21BC-4C43-9BED-909761084841}" dt="2020-05-15T11:24:05.304" v="1531" actId="2696"/>
        <pc:sldMkLst>
          <pc:docMk/>
          <pc:sldMk cId="0" sldId="4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8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11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5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7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2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9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2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4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3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CA66-49E6-4419-9AAA-A39AA27FF103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26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mic-boy-cartoon-happy-2029764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hyperlink" Target="https://pixabay.com/en/anime-girl-female-cute-people-154775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hyperlink" Target="https://householdnow.com/best-water-bottle-for-kid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iy.stackexchange.com/questions/138389/replacing-a-door-handle-with-no-visible-screw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://www.kitchenstewardship.com/2015/01/09/super-safe-super-cheap-disinfecting-solution-for-baby-toys-and-your-kitchen/" TargetMode="Externa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pringstonschoolnews.blogspot.com/2011/03/whole-school-assembly-4-march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pumphreysmath.wordpres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8000" dirty="0">
                <a:latin typeface="+mn-lt"/>
                <a:ea typeface="+mn-ea"/>
                <a:cs typeface="+mn-cs"/>
              </a:rPr>
              <a:t>A story on going back to school after lockdown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127" y="3931885"/>
            <a:ext cx="1322897" cy="1408939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8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4818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have a mark on your desk or chair so you know where to sit and where not to sit.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room with people sitting at a table&#10;&#10;Description automatically generated">
            <a:extLst>
              <a:ext uri="{FF2B5EF4-FFF2-40B4-BE49-F238E27FC236}">
                <a16:creationId xmlns="" xmlns:a16="http://schemas.microsoft.com/office/drawing/2014/main" id="{9E676530-96C6-42C2-ABC5-023423A1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19560"/>
          <a:stretch/>
        </p:blipFill>
        <p:spPr>
          <a:xfrm>
            <a:off x="3511684" y="996321"/>
            <a:ext cx="4591457" cy="304908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9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193" y="2241156"/>
            <a:ext cx="10976655" cy="1800225"/>
          </a:xfrm>
        </p:spPr>
        <p:txBody>
          <a:bodyPr/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used to all queue up close together.  Now, if you are queuing </a:t>
            </a:r>
            <a:r>
              <a:rPr lang="en-GB" sz="3600" dirty="0" smtClean="0"/>
              <a:t>you </a:t>
            </a:r>
            <a:r>
              <a:rPr lang="en-GB" sz="3600" dirty="0"/>
              <a:t>will need to stand apart.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stool&#10;&#10;Description automatically generated">
            <a:extLst>
              <a:ext uri="{FF2B5EF4-FFF2-40B4-BE49-F238E27FC236}">
                <a16:creationId xmlns="" xmlns:a16="http://schemas.microsoft.com/office/drawing/2014/main" id="{12F6FCEB-A7A4-4038-82EA-1EC704978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73367" y="564327"/>
            <a:ext cx="911339" cy="1245093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E0FC4572-4A64-4537-888C-A2367808F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90103" y="564326"/>
            <a:ext cx="657132" cy="1245092"/>
          </a:xfrm>
          <a:prstGeom prst="rect">
            <a:avLst/>
          </a:prstGeom>
        </p:spPr>
      </p:pic>
      <p:pic>
        <p:nvPicPr>
          <p:cNvPr id="10" name="Picture 9" descr="A picture containing stool&#10;&#10;Description automatically generated">
            <a:extLst>
              <a:ext uri="{FF2B5EF4-FFF2-40B4-BE49-F238E27FC236}">
                <a16:creationId xmlns="" xmlns:a16="http://schemas.microsoft.com/office/drawing/2014/main" id="{2BF13E37-7972-46CA-9E29-1EDC53CAC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90296" y="602056"/>
            <a:ext cx="911339" cy="124509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1DB6EA0-F546-4629-AECE-D8AC105C7F48}"/>
              </a:ext>
            </a:extLst>
          </p:cNvPr>
          <p:cNvCxnSpPr>
            <a:cxnSpLocks/>
          </p:cNvCxnSpPr>
          <p:nvPr/>
        </p:nvCxnSpPr>
        <p:spPr>
          <a:xfrm>
            <a:off x="2401635" y="1829391"/>
            <a:ext cx="23124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4D1BF51-D63A-4283-A0DF-ED3E87FA07FB}"/>
              </a:ext>
            </a:extLst>
          </p:cNvPr>
          <p:cNvSpPr txBox="1"/>
          <p:nvPr/>
        </p:nvSpPr>
        <p:spPr>
          <a:xfrm>
            <a:off x="2775123" y="2056490"/>
            <a:ext cx="156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metres apart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2ABFF94-CFA0-4B96-890A-73C1A198F963}"/>
              </a:ext>
            </a:extLst>
          </p:cNvPr>
          <p:cNvCxnSpPr>
            <a:cxnSpLocks/>
          </p:cNvCxnSpPr>
          <p:nvPr/>
        </p:nvCxnSpPr>
        <p:spPr>
          <a:xfrm>
            <a:off x="5534824" y="1851585"/>
            <a:ext cx="23124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2561B8B-B653-4D0C-847D-7FDC0F2892C9}"/>
              </a:ext>
            </a:extLst>
          </p:cNvPr>
          <p:cNvSpPr txBox="1"/>
          <p:nvPr/>
        </p:nvSpPr>
        <p:spPr>
          <a:xfrm>
            <a:off x="5830521" y="2056490"/>
            <a:ext cx="156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metres apart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D49212A-D350-4C46-93F4-D493500FF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797" y="4226047"/>
            <a:ext cx="4264867" cy="2396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1664" y="305223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193" y="3532066"/>
            <a:ext cx="10976655" cy="1800225"/>
          </a:xfrm>
        </p:spPr>
        <p:txBody>
          <a:bodyPr/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There </a:t>
            </a:r>
            <a:r>
              <a:rPr lang="en-GB" sz="3600" dirty="0" smtClean="0"/>
              <a:t>will be markings on </a:t>
            </a:r>
            <a:r>
              <a:rPr lang="en-GB" sz="3600" dirty="0"/>
              <a:t>the </a:t>
            </a:r>
            <a:r>
              <a:rPr lang="en-GB" sz="3600" dirty="0" smtClean="0"/>
              <a:t>floor</a:t>
            </a:r>
            <a:r>
              <a:rPr lang="en-GB" sz="3600" dirty="0" smtClean="0"/>
              <a:t> </a:t>
            </a:r>
            <a:r>
              <a:rPr lang="en-GB" sz="3600" dirty="0"/>
              <a:t>showing you where to stand.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outdoor, person, grass, young&#10;&#10;Description automatically generated">
            <a:extLst>
              <a:ext uri="{FF2B5EF4-FFF2-40B4-BE49-F238E27FC236}">
                <a16:creationId xmlns="" xmlns:a16="http://schemas.microsoft.com/office/drawing/2014/main" id="{6B4F8724-FA6C-4A0C-9C6B-9A5C18ED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95" y="601494"/>
            <a:ext cx="4572000" cy="3048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765" y="208758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3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68" y="0"/>
            <a:ext cx="10976655" cy="1800225"/>
          </a:xfrm>
        </p:spPr>
        <p:txBody>
          <a:bodyPr/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be excited to see your teachers or friends.  You can greet them by waving from 2 metres away.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outdoor, road, man, game&#10;&#10;Description automatically generated">
            <a:extLst>
              <a:ext uri="{FF2B5EF4-FFF2-40B4-BE49-F238E27FC236}">
                <a16:creationId xmlns="" xmlns:a16="http://schemas.microsoft.com/office/drawing/2014/main" id="{6F26A238-37A7-4EC4-8719-0D18936F9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15" y="2470806"/>
            <a:ext cx="5752730" cy="3837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523" y="231625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68" y="0"/>
            <a:ext cx="10976655" cy="1979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Your school may have new routines when you arrive.  </a:t>
            </a:r>
          </a:p>
          <a:p>
            <a:pPr marL="0" indent="0">
              <a:buNone/>
            </a:pPr>
            <a:r>
              <a:rPr lang="en-GB" sz="3600" dirty="0"/>
              <a:t>You may have to use hand sanitiser as well as washing your hands.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5456C100-1577-4C31-B90D-3223B12AB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97" y="2341560"/>
            <a:ext cx="5808489" cy="38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523" y="280393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If someone is coming towards you, you may need to move out of their way so they can walk past safely.  </a:t>
            </a:r>
          </a:p>
          <a:p>
            <a:pPr marL="0" indent="0">
              <a:buNone/>
            </a:pPr>
            <a:r>
              <a:rPr lang="en-GB" sz="3600" dirty="0"/>
              <a:t>It’s OK if someone comes a bit too close – it is a guideline. 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6CB3BF-1BDF-4BA1-BE8F-FDFC1406A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80" y="1012373"/>
            <a:ext cx="3700448" cy="2249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2C652F-D6AA-492F-840A-7053F20E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99" y="916463"/>
            <a:ext cx="2247762" cy="273707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4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1571349"/>
            <a:ext cx="6072535" cy="4274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have a ‘one way’ system in corridors so you don’t pass anyone else.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BFA0FE-3D62-4AE3-A9D3-9AE161ED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30" y="352338"/>
            <a:ext cx="4539658" cy="605287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1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2752078"/>
            <a:ext cx="10976655" cy="35421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must try not to touch other people or their things, so this means we need to have our own </a:t>
            </a:r>
            <a:r>
              <a:rPr lang="en-GB" sz="3600" dirty="0" smtClean="0"/>
              <a:t>stationary pack and water </a:t>
            </a:r>
            <a:r>
              <a:rPr lang="en-GB" sz="3600" dirty="0"/>
              <a:t>bottles.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cannot share these things at the moment.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="" xmlns:a16="http://schemas.microsoft.com/office/drawing/2014/main" id="{260F4DEB-3AF2-4CFD-B998-87D80FC8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51824" y="461773"/>
            <a:ext cx="2085328" cy="2085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974" y="680524"/>
            <a:ext cx="2781300" cy="1647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6217" y="202670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2920753"/>
            <a:ext cx="10976655" cy="38085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Lots of things will be washed and disinfected during the day and when you go home.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Things like door handles will be cleaned – this helps keep us safe.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close up of a lock&#10;&#10;Description automatically generated">
            <a:extLst>
              <a:ext uri="{FF2B5EF4-FFF2-40B4-BE49-F238E27FC236}">
                <a16:creationId xmlns="" xmlns:a16="http://schemas.microsoft.com/office/drawing/2014/main" id="{A45ADE84-BEAA-4CCE-8AEC-07A7365D0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6567" y="598969"/>
            <a:ext cx="4036566" cy="2321784"/>
          </a:xfrm>
          <a:prstGeom prst="rect">
            <a:avLst/>
          </a:prstGeom>
        </p:spPr>
      </p:pic>
      <p:pic>
        <p:nvPicPr>
          <p:cNvPr id="7" name="Picture 6" descr="A picture containing bottle&#10;&#10;Description automatically generated">
            <a:extLst>
              <a:ext uri="{FF2B5EF4-FFF2-40B4-BE49-F238E27FC236}">
                <a16:creationId xmlns="" xmlns:a16="http://schemas.microsoft.com/office/drawing/2014/main" id="{376C6483-50D7-494C-9DFF-9A6ED9DE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3469" y="367729"/>
            <a:ext cx="1859340" cy="280021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2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72" y="3613211"/>
            <a:ext cx="10976655" cy="3817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As gatherings are not allowed at the moment, we won’t have </a:t>
            </a:r>
            <a:r>
              <a:rPr lang="en-GB" sz="3600" dirty="0" smtClean="0"/>
              <a:t>assembly/collective worship </a:t>
            </a:r>
            <a:r>
              <a:rPr lang="en-GB" sz="3600" dirty="0"/>
              <a:t>as a big group in the hall but may </a:t>
            </a:r>
            <a:r>
              <a:rPr lang="en-GB" sz="3600" dirty="0" smtClean="0"/>
              <a:t>meet </a:t>
            </a:r>
            <a:r>
              <a:rPr lang="en-GB" sz="3600" dirty="0"/>
              <a:t>via video link </a:t>
            </a:r>
            <a:r>
              <a:rPr lang="en-GB" sz="3600" dirty="0" smtClean="0"/>
              <a:t>instead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group of people sitting in front of a crowd&#10;&#10;Description automatically generated">
            <a:extLst>
              <a:ext uri="{FF2B5EF4-FFF2-40B4-BE49-F238E27FC236}">
                <a16:creationId xmlns="" xmlns:a16="http://schemas.microsoft.com/office/drawing/2014/main" id="{62258C39-A867-4556-B429-DFBF239DF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7061" y="641412"/>
            <a:ext cx="3716784" cy="27875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561AE01-9898-4BB3-B47F-6D21C2C3A64D}"/>
              </a:ext>
            </a:extLst>
          </p:cNvPr>
          <p:cNvCxnSpPr/>
          <p:nvPr/>
        </p:nvCxnSpPr>
        <p:spPr>
          <a:xfrm flipV="1">
            <a:off x="1305017" y="390617"/>
            <a:ext cx="4234649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069BD8A-9AC3-47AD-98DC-683332D75DF4}"/>
              </a:ext>
            </a:extLst>
          </p:cNvPr>
          <p:cNvCxnSpPr>
            <a:cxnSpLocks/>
          </p:cNvCxnSpPr>
          <p:nvPr/>
        </p:nvCxnSpPr>
        <p:spPr>
          <a:xfrm flipH="1" flipV="1">
            <a:off x="1305017" y="390617"/>
            <a:ext cx="4123017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group of people sitting at a desk in a room&#10;&#10;Description automatically generated">
            <a:extLst>
              <a:ext uri="{FF2B5EF4-FFF2-40B4-BE49-F238E27FC236}">
                <a16:creationId xmlns="" xmlns:a16="http://schemas.microsoft.com/office/drawing/2014/main" id="{E10943A9-8C09-42ED-A8BD-D8CAAF3AB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93" y="741282"/>
            <a:ext cx="3884905" cy="258784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1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29931" y="652549"/>
            <a:ext cx="5925363" cy="5807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/>
              <a:t>We started </a:t>
            </a:r>
            <a:r>
              <a:rPr lang="en-GB" sz="3600" dirty="0" smtClean="0"/>
              <a:t>the school year</a:t>
            </a:r>
            <a:r>
              <a:rPr lang="en-GB" sz="3600" dirty="0" smtClean="0"/>
              <a:t> </a:t>
            </a:r>
            <a:r>
              <a:rPr lang="en-GB" sz="3600" dirty="0"/>
              <a:t>in </a:t>
            </a:r>
            <a:r>
              <a:rPr lang="en-GB" sz="3600" dirty="0" smtClean="0"/>
              <a:t>our </a:t>
            </a:r>
            <a:r>
              <a:rPr lang="en-GB" sz="3600" dirty="0"/>
              <a:t>classroom.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Because of covid-19 we have spent some time at home, to try and stop the spread of the virus.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</a:t>
            </a:r>
            <a:r>
              <a:rPr lang="en-GB" sz="3600" dirty="0" smtClean="0"/>
              <a:t>have been learning at </a:t>
            </a:r>
            <a:r>
              <a:rPr lang="en-GB" sz="3600" dirty="0"/>
              <a:t>home and </a:t>
            </a:r>
            <a:r>
              <a:rPr lang="en-GB" sz="3600" dirty="0" smtClean="0"/>
              <a:t>trying</a:t>
            </a:r>
            <a:r>
              <a:rPr lang="en-GB" sz="3600" dirty="0" smtClean="0"/>
              <a:t> </a:t>
            </a:r>
            <a:r>
              <a:rPr lang="en-GB" sz="3600" dirty="0"/>
              <a:t>different activities.  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88" y="544184"/>
            <a:ext cx="3310996" cy="26179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58898D6-A15E-4276-BA9D-593BAC36C059}"/>
              </a:ext>
            </a:extLst>
          </p:cNvPr>
          <p:cNvCxnSpPr>
            <a:cxnSpLocks/>
          </p:cNvCxnSpPr>
          <p:nvPr/>
        </p:nvCxnSpPr>
        <p:spPr>
          <a:xfrm flipH="1" flipV="1">
            <a:off x="665616" y="621792"/>
            <a:ext cx="3947019" cy="246278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48C226E-652C-4170-8903-F550730AFBA5}"/>
              </a:ext>
            </a:extLst>
          </p:cNvPr>
          <p:cNvCxnSpPr>
            <a:cxnSpLocks/>
          </p:cNvCxnSpPr>
          <p:nvPr/>
        </p:nvCxnSpPr>
        <p:spPr>
          <a:xfrm flipV="1">
            <a:off x="781337" y="535021"/>
            <a:ext cx="3831298" cy="254955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School Clipart - distance-learning-education-clipart-2 - Classroo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96" y="3658246"/>
            <a:ext cx="2538857" cy="18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5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have some lessons outside, making sure you all keep apart.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6BC997-E7BC-4FE9-92C6-575A9E31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46" y="421156"/>
            <a:ext cx="5752730" cy="3837026"/>
          </a:xfrm>
          <a:prstGeom prst="rect">
            <a:avLst/>
          </a:prstGeom>
        </p:spPr>
      </p:pic>
      <p:pic>
        <p:nvPicPr>
          <p:cNvPr id="5" name="Picture 4" descr="A group of people playing frisbee in a grassy field&#10;&#10;Description automatically generated">
            <a:extLst>
              <a:ext uri="{FF2B5EF4-FFF2-40B4-BE49-F238E27FC236}">
                <a16:creationId xmlns="" xmlns:a16="http://schemas.microsoft.com/office/drawing/2014/main" id="{C5704AF0-14AB-43A0-BD3B-0E4E032C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552" y="997660"/>
            <a:ext cx="4886743" cy="325941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6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eat lunch in your </a:t>
            </a:r>
            <a:r>
              <a:rPr lang="en-GB" sz="3600" dirty="0" smtClean="0"/>
              <a:t>classroom</a:t>
            </a:r>
            <a:r>
              <a:rPr lang="en-GB" sz="3600" dirty="0"/>
              <a:t> </a:t>
            </a:r>
            <a:r>
              <a:rPr lang="en-GB" sz="3600" dirty="0" smtClean="0"/>
              <a:t>or outside.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  <p:pic>
        <p:nvPicPr>
          <p:cNvPr id="2050" name="Picture 2" descr="Lunch box ban: Head says all pupils must eat at school to promo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83" y="494651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329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At break and playtimes, you may </a:t>
            </a:r>
            <a:r>
              <a:rPr lang="en-GB" sz="3600" dirty="0" smtClean="0"/>
              <a:t>only be allowed certain equipment.  </a:t>
            </a:r>
            <a:r>
              <a:rPr lang="en-GB" sz="3600" dirty="0"/>
              <a:t>You can play games but try to keep apart from anyone who is not in your ‘bubble</a:t>
            </a:r>
            <a:r>
              <a:rPr lang="en-GB" sz="3600" dirty="0" smtClean="0"/>
              <a:t>’.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group of people walking on a brick building&#10;&#10;Description automatically generated">
            <a:extLst>
              <a:ext uri="{FF2B5EF4-FFF2-40B4-BE49-F238E27FC236}">
                <a16:creationId xmlns="" xmlns:a16="http://schemas.microsoft.com/office/drawing/2014/main" id="{8147C2E3-B7CA-47C2-9731-C4B00333A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39" y="483039"/>
            <a:ext cx="6871511" cy="373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  <p:pic>
        <p:nvPicPr>
          <p:cNvPr id="25604" name="Picture 4" descr="Soap Bubbles Png Transparent Picture - Bubble Clipart - Fre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0" y="2032620"/>
            <a:ext cx="1803070" cy="17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ap Bubbles Png Transparent Picture - Bubble Clipart - Fre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06" y="1880220"/>
            <a:ext cx="1803070" cy="17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4311733"/>
            <a:ext cx="10976655" cy="23110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There may be some parts of the school where you are not allowed.  These will be marked by tape </a:t>
            </a:r>
            <a:r>
              <a:rPr lang="en-GB" sz="3600" dirty="0" smtClean="0"/>
              <a:t>or signs.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E6FE41-2446-465E-AA19-79957D25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2" r="57119"/>
          <a:stretch/>
        </p:blipFill>
        <p:spPr>
          <a:xfrm>
            <a:off x="2843812" y="426723"/>
            <a:ext cx="1944210" cy="4239087"/>
          </a:xfrm>
          <a:prstGeom prst="rect">
            <a:avLst/>
          </a:prstGeom>
        </p:spPr>
      </p:pic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66975A5C-0097-4E10-9DA6-0565190B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36593" b="9824"/>
          <a:stretch/>
        </p:blipFill>
        <p:spPr>
          <a:xfrm>
            <a:off x="6587232" y="687660"/>
            <a:ext cx="2760956" cy="3147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3755254"/>
            <a:ext cx="10976655" cy="2619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should try and use tissues when you sneeze or cough and </a:t>
            </a:r>
            <a:r>
              <a:rPr lang="en-GB" sz="3600" dirty="0" smtClean="0"/>
              <a:t>throw </a:t>
            </a:r>
            <a:r>
              <a:rPr lang="en-GB" sz="3600" dirty="0"/>
              <a:t>it straight in the bin. </a:t>
            </a:r>
          </a:p>
          <a:p>
            <a:pPr marL="0" indent="0">
              <a:buNone/>
            </a:pPr>
            <a:r>
              <a:rPr lang="en-GB" sz="3600" dirty="0"/>
              <a:t>Try not to touch your mouth, nose and eyes with your hands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5C78A5-2A0D-4BE3-9336-614C66A0F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6" t="29508" r="6902" b="6881"/>
          <a:stretch/>
        </p:blipFill>
        <p:spPr>
          <a:xfrm>
            <a:off x="580007" y="1464816"/>
            <a:ext cx="3746377" cy="1566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6F1E36-84E4-4907-9836-B0236D21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48" y="321418"/>
            <a:ext cx="6289335" cy="3537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best way to stay safe is to regularly wash your hands.  This should be for at least 20 seconds.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F9F3AFE9-DE7F-4E91-B513-CB61F1AE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17347" b="25954"/>
          <a:stretch/>
        </p:blipFill>
        <p:spPr>
          <a:xfrm>
            <a:off x="2290439" y="408374"/>
            <a:ext cx="7423140" cy="3888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4311733"/>
            <a:ext cx="10976655" cy="1800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600" dirty="0" smtClean="0"/>
              <a:t>You </a:t>
            </a:r>
            <a:r>
              <a:rPr lang="en-GB" sz="3600" dirty="0"/>
              <a:t>may have a rota for when you can use the toilet so that all the children in the school can be kept safe</a:t>
            </a:r>
            <a:r>
              <a:rPr lang="en-GB" sz="3600" dirty="0" smtClean="0"/>
              <a:t>.</a:t>
            </a:r>
            <a:endParaRPr lang="en-GB" sz="3600" dirty="0"/>
          </a:p>
          <a:p>
            <a:pPr marL="0" indent="0">
              <a:buNone/>
            </a:pPr>
            <a:r>
              <a:rPr lang="en-GB" sz="3600" dirty="0"/>
              <a:t>If someone is already in there, you </a:t>
            </a:r>
            <a:r>
              <a:rPr lang="en-GB" sz="3600" dirty="0" smtClean="0"/>
              <a:t>will</a:t>
            </a:r>
            <a:r>
              <a:rPr lang="en-GB" sz="3600" dirty="0" smtClean="0"/>
              <a:t> </a:t>
            </a:r>
            <a:r>
              <a:rPr lang="en-GB" sz="3600" dirty="0"/>
              <a:t>have to wait to use the toilet so that we can all keep a safe distance from each other.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group of people walking on a sidewalk&#10;&#10;Description automatically generated">
            <a:extLst>
              <a:ext uri="{FF2B5EF4-FFF2-40B4-BE49-F238E27FC236}">
                <a16:creationId xmlns="" xmlns:a16="http://schemas.microsoft.com/office/drawing/2014/main" id="{C8803EDD-C358-4CF5-8C0B-51B89DFA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9" y="479096"/>
            <a:ext cx="5447693" cy="363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26829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If you are feeling unwell, it is important to tell your teacher or parent as you may need to stay at home until you are better.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F27F3E-BB94-4537-8FBF-AF3FDF65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91" y="593386"/>
            <a:ext cx="2533853" cy="3004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3132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At the end of the day, you may be picked up from a different </a:t>
            </a:r>
            <a:r>
              <a:rPr lang="en-GB" sz="3600" dirty="0" smtClean="0"/>
              <a:t>place at a slightly different time. 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person, building, woman, luggage&#10;&#10;Description automatically generated">
            <a:extLst>
              <a:ext uri="{FF2B5EF4-FFF2-40B4-BE49-F238E27FC236}">
                <a16:creationId xmlns="" xmlns:a16="http://schemas.microsoft.com/office/drawing/2014/main" id="{604F754B-4031-44B2-A3B6-9A3FA1932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11" y="238782"/>
            <a:ext cx="3840120" cy="384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535021"/>
            <a:ext cx="10976655" cy="5576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Lots of things will be the same in school: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You will see some of the same teachers</a:t>
            </a:r>
          </a:p>
          <a:p>
            <a:r>
              <a:rPr lang="en-GB" sz="3600" dirty="0"/>
              <a:t>You will see some of your classmates</a:t>
            </a:r>
          </a:p>
          <a:p>
            <a:r>
              <a:rPr lang="en-GB" sz="3600" dirty="0"/>
              <a:t>Your building will be in the same place</a:t>
            </a:r>
          </a:p>
          <a:p>
            <a:r>
              <a:rPr lang="en-GB" sz="3600" dirty="0" smtClean="0"/>
              <a:t>Most </a:t>
            </a:r>
            <a:r>
              <a:rPr lang="en-GB" sz="3600" dirty="0"/>
              <a:t>of the school rules will stay the same</a:t>
            </a:r>
          </a:p>
          <a:p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88" y="544184"/>
            <a:ext cx="3310996" cy="26179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5304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government have recommended that </a:t>
            </a:r>
            <a:r>
              <a:rPr lang="en-GB" sz="3600" b="1" u="sng" dirty="0"/>
              <a:t>some</a:t>
            </a:r>
            <a:r>
              <a:rPr lang="en-GB" sz="3600" dirty="0"/>
              <a:t> children can </a:t>
            </a:r>
            <a:r>
              <a:rPr lang="en-GB" sz="3600" dirty="0" smtClean="0"/>
              <a:t>now come </a:t>
            </a:r>
            <a:r>
              <a:rPr lang="en-GB" sz="3600" dirty="0"/>
              <a:t>back to school.</a:t>
            </a:r>
          </a:p>
          <a:p>
            <a:pPr marL="0" indent="0">
              <a:buNone/>
            </a:pPr>
            <a:r>
              <a:rPr lang="en-GB" sz="3600" dirty="0"/>
              <a:t>This means some children will be going back but their brothers or sisters may be staying at home.</a:t>
            </a:r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48C226E-652C-4170-8903-F550730AFBA5}"/>
              </a:ext>
            </a:extLst>
          </p:cNvPr>
          <p:cNvCxnSpPr>
            <a:cxnSpLocks/>
          </p:cNvCxnSpPr>
          <p:nvPr/>
        </p:nvCxnSpPr>
        <p:spPr>
          <a:xfrm flipV="1">
            <a:off x="781337" y="535021"/>
            <a:ext cx="3831298" cy="254955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58898D6-A15E-4276-BA9D-593BAC36C059}"/>
              </a:ext>
            </a:extLst>
          </p:cNvPr>
          <p:cNvCxnSpPr>
            <a:cxnSpLocks/>
          </p:cNvCxnSpPr>
          <p:nvPr/>
        </p:nvCxnSpPr>
        <p:spPr>
          <a:xfrm flipH="1" flipV="1">
            <a:off x="665616" y="621792"/>
            <a:ext cx="3947019" cy="246278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943" y="466579"/>
            <a:ext cx="3310996" cy="2617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752" y="1132617"/>
            <a:ext cx="1384495" cy="144113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44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2928026"/>
            <a:ext cx="10976655" cy="3511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Doctors and researchers are working hard to find ways to make Covid-19 go away.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Once it is gone, we may be able to be closer to people at school again.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5538AB-6E7A-4A52-8000-8EB0AD21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86" y="487598"/>
            <a:ext cx="3186518" cy="294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26829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600" dirty="0"/>
              <a:t>We don’t know how long this will take.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So for now we must keep each other safe </a:t>
            </a:r>
            <a:r>
              <a:rPr lang="en-GB" sz="3600" dirty="0" smtClean="0"/>
              <a:t>by:</a:t>
            </a:r>
          </a:p>
          <a:p>
            <a:r>
              <a:rPr lang="en-GB" sz="3600" dirty="0"/>
              <a:t>R</a:t>
            </a:r>
            <a:r>
              <a:rPr lang="en-GB" sz="3600" dirty="0" smtClean="0"/>
              <a:t>emembering your bubble</a:t>
            </a:r>
          </a:p>
          <a:p>
            <a:r>
              <a:rPr lang="en-GB" sz="3600" dirty="0" smtClean="0"/>
              <a:t>Keeping 2 metres away as much as possible</a:t>
            </a:r>
          </a:p>
          <a:p>
            <a:r>
              <a:rPr lang="en-GB" sz="3600" dirty="0" smtClean="0"/>
              <a:t>Washing your hands regularly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5538AB-6E7A-4A52-8000-8EB0AD21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86" y="487598"/>
            <a:ext cx="3186518" cy="294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1574800"/>
            <a:ext cx="7497641" cy="453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You may have different feelings about returning to school. Some people might feel worried.</a:t>
            </a: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can always talk to your teacher or an adult in school about how you are feeling.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E22F72-3177-4ED6-9597-99A36C75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58" y="582984"/>
            <a:ext cx="3475933" cy="5692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217" y="32141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looking forward to welcoming you back soon.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94019" y="3006726"/>
            <a:ext cx="2675890" cy="27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5304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This is so that there are not too many people there.</a:t>
            </a:r>
          </a:p>
          <a:p>
            <a:pPr marL="0" indent="0">
              <a:buNone/>
            </a:pPr>
            <a:r>
              <a:rPr lang="en-GB" sz="3600" dirty="0" smtClean="0"/>
              <a:t>Some </a:t>
            </a:r>
            <a:r>
              <a:rPr lang="en-GB" sz="3600" dirty="0"/>
              <a:t>things in school will be different.  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Some things will be the same.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32" y="271507"/>
            <a:ext cx="5063627" cy="400379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5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3201032"/>
            <a:ext cx="10976655" cy="32225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need to try and practice </a:t>
            </a:r>
            <a:r>
              <a:rPr lang="en-GB" sz="3600" b="1" u="sng" dirty="0"/>
              <a:t>‘social distancing’ </a:t>
            </a:r>
            <a:r>
              <a:rPr lang="en-GB" sz="3600" dirty="0"/>
              <a:t>which means we should </a:t>
            </a:r>
            <a:r>
              <a:rPr lang="en-GB" sz="3600" b="1" u="sng" dirty="0"/>
              <a:t>try </a:t>
            </a:r>
            <a:r>
              <a:rPr lang="en-GB" sz="3600" dirty="0"/>
              <a:t>to stay around 2 metres away from anyone else, apart from the people we live with.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C21E9F-FF45-4D7E-8F0B-39641142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00" y="625433"/>
            <a:ext cx="4175834" cy="2686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E4DA75-4AA6-4332-8C8B-2F98AA4C2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61371" y="625433"/>
            <a:ext cx="4030230" cy="2686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144DF28-D5A2-4161-9A81-BDE9616AFB53}"/>
              </a:ext>
            </a:extLst>
          </p:cNvPr>
          <p:cNvCxnSpPr/>
          <p:nvPr/>
        </p:nvCxnSpPr>
        <p:spPr>
          <a:xfrm flipV="1">
            <a:off x="956952" y="322524"/>
            <a:ext cx="4234649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E1D30A9-AE3E-424C-8C04-625730398455}"/>
              </a:ext>
            </a:extLst>
          </p:cNvPr>
          <p:cNvCxnSpPr>
            <a:cxnSpLocks/>
          </p:cNvCxnSpPr>
          <p:nvPr/>
        </p:nvCxnSpPr>
        <p:spPr>
          <a:xfrm flipH="1" flipV="1">
            <a:off x="956952" y="322524"/>
            <a:ext cx="4123017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418" y="10722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6AB2FB-D82C-423B-B6CF-37B0517F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7" y="336597"/>
            <a:ext cx="4146756" cy="249194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876544" y="336597"/>
            <a:ext cx="4961255" cy="523189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2 metres is 3 big steps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length of a bed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</a:t>
            </a:r>
            <a:r>
              <a:rPr lang="en-GB" dirty="0" smtClean="0"/>
              <a:t>r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 shopping trollies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8B7CD7-B47B-4751-9AA3-7C0DE58B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17" y="3062209"/>
            <a:ext cx="4146756" cy="250628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2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559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 smtClean="0"/>
              <a:t>Our classrooms </a:t>
            </a:r>
            <a:r>
              <a:rPr lang="en-GB" sz="3600" dirty="0"/>
              <a:t>will have less children in so that we can try to stay further apart. </a:t>
            </a:r>
          </a:p>
          <a:p>
            <a:pPr marL="0" indent="0">
              <a:buNone/>
            </a:pPr>
            <a:r>
              <a:rPr lang="en-GB" sz="3600" dirty="0" smtClean="0"/>
              <a:t>You </a:t>
            </a:r>
            <a:r>
              <a:rPr lang="en-GB" sz="3600" dirty="0" smtClean="0"/>
              <a:t>will</a:t>
            </a:r>
            <a:r>
              <a:rPr lang="en-GB" sz="3600" dirty="0" smtClean="0"/>
              <a:t> </a:t>
            </a:r>
            <a:r>
              <a:rPr lang="en-GB" sz="3600" dirty="0"/>
              <a:t>have </a:t>
            </a:r>
            <a:r>
              <a:rPr lang="en-GB" sz="3600" dirty="0" smtClean="0"/>
              <a:t>fewer</a:t>
            </a:r>
            <a:r>
              <a:rPr lang="en-GB" sz="3600" dirty="0" smtClean="0"/>
              <a:t> </a:t>
            </a:r>
            <a:r>
              <a:rPr lang="en-GB" sz="3600" dirty="0"/>
              <a:t>desks </a:t>
            </a:r>
            <a:r>
              <a:rPr lang="en-GB" sz="3600" dirty="0" smtClean="0"/>
              <a:t>and</a:t>
            </a:r>
            <a:r>
              <a:rPr lang="en-GB" sz="3600" dirty="0" smtClean="0"/>
              <a:t> </a:t>
            </a:r>
            <a:r>
              <a:rPr lang="en-GB" sz="3600" dirty="0"/>
              <a:t>they may be more spread out</a:t>
            </a:r>
            <a:r>
              <a:rPr lang="en-GB" sz="3600" dirty="0" smtClean="0"/>
              <a:t>.</a:t>
            </a:r>
          </a:p>
          <a:p>
            <a:pPr marL="0" indent="0">
              <a:buNone/>
            </a:pPr>
            <a:r>
              <a:rPr lang="en-GB" sz="3600" dirty="0" smtClean="0"/>
              <a:t>There will be no more than 12 pupils in a classroom.</a:t>
            </a: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erson sitting at a desk in a room&#10;&#10;Description automatically generated">
            <a:extLst>
              <a:ext uri="{FF2B5EF4-FFF2-40B4-BE49-F238E27FC236}">
                <a16:creationId xmlns="" xmlns:a16="http://schemas.microsoft.com/office/drawing/2014/main" id="{82E2AB37-1E8C-45B5-A8CA-E8E82415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39" y="441061"/>
            <a:ext cx="5095026" cy="3398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034" y="181958"/>
            <a:ext cx="5121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456590"/>
            <a:ext cx="10976655" cy="214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Your class group is your ‘bubble’ – this means you may get closer than 2 metres from them but should try to stay away from people from other bubbles.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="" xmlns:a16="http://schemas.microsoft.com/office/drawing/2014/main" id="{BD4D4D46-33D4-4496-B4A2-C38969048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63" y="559808"/>
            <a:ext cx="4647460" cy="3485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610" y="208597"/>
            <a:ext cx="512108" cy="518205"/>
          </a:xfrm>
          <a:prstGeom prst="rect">
            <a:avLst/>
          </a:prstGeom>
        </p:spPr>
      </p:pic>
      <p:pic>
        <p:nvPicPr>
          <p:cNvPr id="8" name="Picture 4" descr="Soap Bubbles Png Transparent Picture - Bubble Clipart - Fre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0" y="2032620"/>
            <a:ext cx="1803070" cy="17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ap Bubbles Png Transparent Picture - Bubble Clipart - Fre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81" y="2032620"/>
            <a:ext cx="1803070" cy="17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+mn-lt"/>
              </a:rPr>
              <a:t>You will not be wearing your normal uniform to school. This is so you can wear a clean set of clothes each day.</a:t>
            </a:r>
            <a:endParaRPr lang="en-GB" sz="4000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958" t="33897" r="50568" b="38872"/>
          <a:stretch/>
        </p:blipFill>
        <p:spPr>
          <a:xfrm>
            <a:off x="1430526" y="2438400"/>
            <a:ext cx="3546521" cy="2279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2992" y="2157984"/>
            <a:ext cx="463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You will not get changed for PE.</a:t>
            </a:r>
            <a:endParaRPr lang="en-GB" sz="3600" dirty="0"/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2" y="135606"/>
            <a:ext cx="512064" cy="516943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2241" t="52892" r="42414" b="23692"/>
          <a:stretch/>
        </p:blipFill>
        <p:spPr>
          <a:xfrm>
            <a:off x="2061846" y="4338256"/>
            <a:ext cx="1972307" cy="1883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430527" y="2505075"/>
            <a:ext cx="3141473" cy="35075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19072" y="2505075"/>
            <a:ext cx="3257975" cy="32983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6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4A80AF10BB34F93DD7CBA8019DDEB" ma:contentTypeVersion="12" ma:contentTypeDescription="Create a new document." ma:contentTypeScope="" ma:versionID="c15b22169c8500b77d9660f7136610e8">
  <xsd:schema xmlns:xsd="http://www.w3.org/2001/XMLSchema" xmlns:xs="http://www.w3.org/2001/XMLSchema" xmlns:p="http://schemas.microsoft.com/office/2006/metadata/properties" xmlns:ns2="f5ccd3f6-0afc-4af2-8f22-037e5f5483dc" xmlns:ns3="00ce72f2-4fe4-4f6d-9dd5-3b4321586f6e" targetNamespace="http://schemas.microsoft.com/office/2006/metadata/properties" ma:root="true" ma:fieldsID="d8fb25724d4136fa704346ce770a497b" ns2:_="" ns3:_="">
    <xsd:import namespace="f5ccd3f6-0afc-4af2-8f22-037e5f5483dc"/>
    <xsd:import namespace="00ce72f2-4fe4-4f6d-9dd5-3b4321586f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d3f6-0afc-4af2-8f22-037e5f5483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e72f2-4fe4-4f6d-9dd5-3b4321586f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E6D74-50C7-4291-8686-173847FB8F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1DE4E9-F7E8-48B7-B261-0BC2C06409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ccd3f6-0afc-4af2-8f22-037e5f5483dc"/>
    <ds:schemaRef ds:uri="00ce72f2-4fe4-4f6d-9dd5-3b4321586f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B808AB-2326-4C53-B7DF-46E5BC06E299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5ccd3f6-0afc-4af2-8f22-037e5f5483dc"/>
    <ds:schemaRef ds:uri="http://purl.org/dc/elements/1.1/"/>
    <ds:schemaRef ds:uri="http://schemas.microsoft.com/office/2006/documentManagement/types"/>
    <ds:schemaRef ds:uri="00ce72f2-4fe4-4f6d-9dd5-3b4321586f6e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916</Words>
  <Application>Microsoft Office PowerPoint</Application>
  <PresentationFormat>Widescreen</PresentationFormat>
  <Paragraphs>97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A story on going back to school after lockdown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will not be wearing your normal uniform to school. This is so you can wear a clean set of clothes each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looking forward to welcoming you back soon.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Social Story on #Lockdown and school closure</dc:title>
  <dc:creator>j.daulby</dc:creator>
  <cp:lastModifiedBy>Lianne</cp:lastModifiedBy>
  <cp:revision>20</cp:revision>
  <dcterms:created xsi:type="dcterms:W3CDTF">2020-04-24T12:06:46Z</dcterms:created>
  <dcterms:modified xsi:type="dcterms:W3CDTF">2020-05-24T12:52:52Z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0x0101002214A80AF10BB34F93DD7CBA8019DDEB</vt:lpwstr>
  </property>
</Properties>
</file>